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68580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24" Type="http://schemas.openxmlformats.org/officeDocument/2006/relationships/slide" Target="slides/slide19.xml"/><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 name="Shape 1"/>
        <p:cNvGrpSpPr/>
        <p:nvPr/>
      </p:nvGrpSpPr>
      <p:grpSpPr>
        <a:xfrm>
          <a:off x="0" y="0"/>
          <a:ext cx="0" cy="0"/>
          <a:chOff x="0" y="0"/>
          <a:chExt cx="0" cy="0"/>
        </a:xfrm>
      </p:grpSpPr>
      <p:sp>
        <p:nvSpPr>
          <p:cNvPr id="2" name="Shape 2"/>
          <p:cNvSpPr txBox="1"/>
          <p:nvPr>
            <p:ph idx="2" type="hdr"/>
          </p:nvPr>
        </p:nvSpPr>
        <p:spPr>
          <a:xfrm>
            <a:off x="0" y="0"/>
            <a:ext cx="2971799" cy="457200"/>
          </a:xfrm>
          <a:prstGeom prst="rect">
            <a:avLst/>
          </a:prstGeom>
          <a:noFill/>
          <a:ln>
            <a:noFill/>
          </a:ln>
        </p:spPr>
        <p:txBody>
          <a:bodyPr anchorCtr="0" anchor="t" bIns="91425" lIns="91425" rIns="91425" tIns="91425"/>
          <a:lstStyle>
            <a:lvl1pPr indent="0" marL="0" marR="0" rtl="0" algn="l">
              <a:spcBef>
                <a:spcPts val="0"/>
              </a:spcBef>
              <a:spcAft>
                <a:spcPts val="0"/>
              </a:spcAft>
              <a:defRPr/>
            </a:lvl1pPr>
            <a:lvl2pPr indent="0" marL="457200" marR="0" rtl="0" algn="l">
              <a:spcBef>
                <a:spcPts val="0"/>
              </a:spcBef>
              <a:spcAft>
                <a:spcPts val="0"/>
              </a:spcAft>
              <a:defRPr/>
            </a:lvl2pPr>
            <a:lvl3pPr indent="0" marL="914400" marR="0" rtl="0" algn="l">
              <a:spcBef>
                <a:spcPts val="0"/>
              </a:spcBef>
              <a:spcAft>
                <a:spcPts val="0"/>
              </a:spcAft>
              <a:defRPr/>
            </a:lvl3pPr>
            <a:lvl4pPr indent="0" marL="1371600" marR="0" rtl="0" algn="l">
              <a:spcBef>
                <a:spcPts val="0"/>
              </a:spcBef>
              <a:spcAft>
                <a:spcPts val="0"/>
              </a:spcAft>
              <a:defRPr/>
            </a:lvl4pPr>
            <a:lvl5pPr indent="0" marL="1828800" marR="0" rtl="0" algn="l">
              <a:spcBef>
                <a:spcPts val="0"/>
              </a:spcBef>
              <a:spcAft>
                <a:spcPts val="0"/>
              </a:spcAft>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 name="Shape 3"/>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marL="0" marR="0" rtl="0" algn="r">
              <a:spcBef>
                <a:spcPts val="0"/>
              </a:spcBef>
              <a:spcAft>
                <a:spcPts val="0"/>
              </a:spcAft>
              <a:defRPr/>
            </a:lvl1pPr>
            <a:lvl2pPr indent="0" marL="457200" marR="0" rtl="0" algn="l">
              <a:spcBef>
                <a:spcPts val="0"/>
              </a:spcBef>
              <a:spcAft>
                <a:spcPts val="0"/>
              </a:spcAft>
              <a:defRPr/>
            </a:lvl2pPr>
            <a:lvl3pPr indent="0" marL="914400" marR="0" rtl="0" algn="l">
              <a:spcBef>
                <a:spcPts val="0"/>
              </a:spcBef>
              <a:spcAft>
                <a:spcPts val="0"/>
              </a:spcAft>
              <a:defRPr/>
            </a:lvl3pPr>
            <a:lvl4pPr indent="0" marL="1371600" marR="0" rtl="0" algn="l">
              <a:spcBef>
                <a:spcPts val="0"/>
              </a:spcBef>
              <a:spcAft>
                <a:spcPts val="0"/>
              </a:spcAft>
              <a:defRPr/>
            </a:lvl4pPr>
            <a:lvl5pPr indent="0" marL="1828800" marR="0" rtl="0" algn="l">
              <a:spcBef>
                <a:spcPts val="0"/>
              </a:spcBef>
              <a:spcAft>
                <a:spcPts val="0"/>
              </a:spcAft>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 name="Shape 4"/>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 name="Shape 5"/>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marL="0" marR="0" rtl="0" algn="l">
              <a:spcBef>
                <a:spcPts val="360"/>
              </a:spcBef>
              <a:spcAft>
                <a:spcPts val="0"/>
              </a:spcAft>
              <a:defRPr/>
            </a:lvl1pPr>
            <a:lvl2pPr indent="0" marL="457200" marR="0" rtl="0" algn="l">
              <a:spcBef>
                <a:spcPts val="360"/>
              </a:spcBef>
              <a:spcAft>
                <a:spcPts val="0"/>
              </a:spcAft>
              <a:defRPr/>
            </a:lvl2pPr>
            <a:lvl3pPr indent="0" marL="914400" marR="0" rtl="0" algn="l">
              <a:spcBef>
                <a:spcPts val="360"/>
              </a:spcBef>
              <a:spcAft>
                <a:spcPts val="0"/>
              </a:spcAft>
              <a:defRPr/>
            </a:lvl3pPr>
            <a:lvl4pPr indent="0" marL="1371600" marR="0" rtl="0" algn="l">
              <a:spcBef>
                <a:spcPts val="360"/>
              </a:spcBef>
              <a:spcAft>
                <a:spcPts val="0"/>
              </a:spcAft>
              <a:defRPr/>
            </a:lvl4pPr>
            <a:lvl5pPr indent="0" marL="1828800" marR="0" rtl="0" algn="l">
              <a:spcBef>
                <a:spcPts val="360"/>
              </a:spcBef>
              <a:spcAft>
                <a:spcPts val="0"/>
              </a:spcAft>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 name="Shape 6"/>
          <p:cNvSpPr txBox="1"/>
          <p:nvPr>
            <p:ph idx="11" type="ftr"/>
          </p:nvPr>
        </p:nvSpPr>
        <p:spPr>
          <a:xfrm>
            <a:off x="0" y="8685213"/>
            <a:ext cx="2971799" cy="457200"/>
          </a:xfrm>
          <a:prstGeom prst="rect">
            <a:avLst/>
          </a:prstGeom>
          <a:noFill/>
          <a:ln>
            <a:noFill/>
          </a:ln>
        </p:spPr>
        <p:txBody>
          <a:bodyPr anchorCtr="0" anchor="b" bIns="91425" lIns="91425" rIns="91425" tIns="91425"/>
          <a:lstStyle>
            <a:lvl1pPr indent="0" marL="0" marR="0" rtl="0" algn="l">
              <a:spcBef>
                <a:spcPts val="0"/>
              </a:spcBef>
              <a:spcAft>
                <a:spcPts val="0"/>
              </a:spcAft>
              <a:defRPr/>
            </a:lvl1pPr>
            <a:lvl2pPr indent="0" marL="457200" marR="0" rtl="0" algn="l">
              <a:spcBef>
                <a:spcPts val="0"/>
              </a:spcBef>
              <a:spcAft>
                <a:spcPts val="0"/>
              </a:spcAft>
              <a:defRPr/>
            </a:lvl2pPr>
            <a:lvl3pPr indent="0" marL="914400" marR="0" rtl="0" algn="l">
              <a:spcBef>
                <a:spcPts val="0"/>
              </a:spcBef>
              <a:spcAft>
                <a:spcPts val="0"/>
              </a:spcAft>
              <a:defRPr/>
            </a:lvl3pPr>
            <a:lvl4pPr indent="0" marL="1371600" marR="0" rtl="0" algn="l">
              <a:spcBef>
                <a:spcPts val="0"/>
              </a:spcBef>
              <a:spcAft>
                <a:spcPts val="0"/>
              </a:spcAft>
              <a:defRPr/>
            </a:lvl4pPr>
            <a:lvl5pPr indent="0" marL="1828800" marR="0" rtl="0" algn="l">
              <a:spcBef>
                <a:spcPts val="0"/>
              </a:spcBef>
              <a:spcAft>
                <a:spcPts val="0"/>
              </a:spcAft>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 name="Shape 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lvl1pPr indent="0" marL="0" marR="0" rtl="0" algn="r">
              <a:spcBef>
                <a:spcPts val="0"/>
              </a:spcBef>
              <a:spcAft>
                <a:spcPts val="0"/>
              </a:spcAft>
              <a:buNone/>
              <a:defRPr b="0" baseline="0" i="0" sz="1200" u="none" cap="none" strike="noStrike">
                <a:solidFill>
                  <a:schemeClr val="dk1"/>
                </a:solidFill>
                <a:latin typeface="Calibri"/>
                <a:ea typeface="Calibri"/>
                <a:cs typeface="Calibri"/>
                <a:sym typeface="Calibri"/>
              </a:defRPr>
            </a:lvl1pPr>
          </a:lstStyle>
          <a:p>
            <a:pPr indent="0" lvl="0" marL="0">
              <a:spcBef>
                <a:spcPts val="0"/>
              </a:spcBef>
              <a:buSzPct val="25000"/>
              <a:buNone/>
            </a:pPr>
            <a:fld id="{00000000-1234-1234-1234-123412341234}" type="slidenum">
              <a:rPr lang="en-US"/>
              <a:t>‹#›</a:t>
            </a:fld>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0" name="Shape 90"/>
        <p:cNvGrpSpPr/>
        <p:nvPr/>
      </p:nvGrpSpPr>
      <p:grpSpPr>
        <a:xfrm>
          <a:off x="0" y="0"/>
          <a:ext cx="0" cy="0"/>
          <a:chOff x="0" y="0"/>
          <a:chExt cx="0" cy="0"/>
        </a:xfrm>
      </p:grpSpPr>
      <p:sp>
        <p:nvSpPr>
          <p:cNvPr id="91" name="Shape 9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92" name="Shape 92"/>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en-US" sz="1200" u="none" cap="none" strike="noStrike">
                <a:solidFill>
                  <a:schemeClr val="dk1"/>
                </a:solidFill>
                <a:latin typeface="Calibri"/>
                <a:ea typeface="Calibri"/>
                <a:cs typeface="Calibri"/>
                <a:sym typeface="Calibri"/>
              </a:rPr>
              <a:t>Terri</a:t>
            </a:r>
          </a:p>
        </p:txBody>
      </p:sp>
      <p:sp>
        <p:nvSpPr>
          <p:cNvPr id="93" name="Shape 93"/>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1" name="Shape 181"/>
        <p:cNvGrpSpPr/>
        <p:nvPr/>
      </p:nvGrpSpPr>
      <p:grpSpPr>
        <a:xfrm>
          <a:off x="0" y="0"/>
          <a:ext cx="0" cy="0"/>
          <a:chOff x="0" y="0"/>
          <a:chExt cx="0" cy="0"/>
        </a:xfrm>
      </p:grpSpPr>
      <p:sp>
        <p:nvSpPr>
          <p:cNvPr id="182" name="Shape 18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83" name="Shape 18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en-US" sz="1200" u="none" cap="none" strike="noStrike">
                <a:solidFill>
                  <a:schemeClr val="dk1"/>
                </a:solidFill>
                <a:latin typeface="Calibri"/>
                <a:ea typeface="Calibri"/>
                <a:cs typeface="Calibri"/>
                <a:sym typeface="Calibri"/>
              </a:rPr>
              <a:t>Practice a writing sprint:</a:t>
            </a:r>
          </a:p>
          <a:p>
            <a:pPr indent="-228600" lvl="0" marL="228600" marR="0" rtl="0" algn="l">
              <a:spcBef>
                <a:spcPts val="360"/>
              </a:spcBef>
              <a:spcAft>
                <a:spcPts val="0"/>
              </a:spcAft>
              <a:buClr>
                <a:schemeClr val="dk1"/>
              </a:buClr>
              <a:buSzPct val="100000"/>
              <a:buFont typeface="Calibri"/>
              <a:buAutoNum type="arabicPeriod"/>
            </a:pPr>
            <a:r>
              <a:rPr b="0" baseline="0" i="0" lang="en-US" sz="1200" u="none" cap="none" strike="noStrike">
                <a:solidFill>
                  <a:schemeClr val="dk1"/>
                </a:solidFill>
                <a:latin typeface="Calibri"/>
                <a:ea typeface="Calibri"/>
                <a:cs typeface="Calibri"/>
                <a:sym typeface="Calibri"/>
              </a:rPr>
              <a:t>Look back at the lists of possible topics you have gathered.  Pay close attention to the ones you marked.</a:t>
            </a:r>
          </a:p>
          <a:p>
            <a:pPr indent="-228600" lvl="0" marL="228600" marR="0" rtl="0" algn="l">
              <a:spcBef>
                <a:spcPts val="360"/>
              </a:spcBef>
              <a:spcAft>
                <a:spcPts val="0"/>
              </a:spcAft>
              <a:buClr>
                <a:schemeClr val="dk1"/>
              </a:buClr>
              <a:buSzPct val="100000"/>
              <a:buFont typeface="Calibri"/>
              <a:buAutoNum type="arabicPeriod"/>
            </a:pPr>
            <a:r>
              <a:rPr b="0" baseline="0" i="0" lang="en-US" sz="1200" u="none" cap="none" strike="noStrike">
                <a:solidFill>
                  <a:schemeClr val="dk1"/>
                </a:solidFill>
                <a:latin typeface="Calibri"/>
                <a:ea typeface="Calibri"/>
                <a:cs typeface="Calibri"/>
                <a:sym typeface="Calibri"/>
              </a:rPr>
              <a:t>Choose one of your “starred” items or one you have marked with an “A”.</a:t>
            </a:r>
          </a:p>
          <a:p>
            <a:pPr indent="-228600" lvl="0" marL="228600" marR="0" rtl="0" algn="l">
              <a:spcBef>
                <a:spcPts val="360"/>
              </a:spcBef>
              <a:spcAft>
                <a:spcPts val="0"/>
              </a:spcAft>
              <a:buClr>
                <a:schemeClr val="dk1"/>
              </a:buClr>
              <a:buSzPct val="100000"/>
              <a:buFont typeface="Calibri"/>
              <a:buAutoNum type="arabicPeriod"/>
            </a:pPr>
            <a:r>
              <a:rPr b="0" baseline="0" i="0" lang="en-US" sz="1200" u="none" cap="none" strike="noStrike">
                <a:solidFill>
                  <a:schemeClr val="dk1"/>
                </a:solidFill>
                <a:latin typeface="Calibri"/>
                <a:ea typeface="Calibri"/>
                <a:cs typeface="Calibri"/>
                <a:sym typeface="Calibri"/>
              </a:rPr>
              <a:t>Find a blank page in your notebook and write the name of the topic at the top.</a:t>
            </a:r>
          </a:p>
          <a:p>
            <a:pPr indent="-228600" lvl="0" marL="228600" marR="0" rtl="0" algn="l">
              <a:spcBef>
                <a:spcPts val="360"/>
              </a:spcBef>
              <a:spcAft>
                <a:spcPts val="0"/>
              </a:spcAft>
              <a:buClr>
                <a:schemeClr val="dk1"/>
              </a:buClr>
              <a:buSzPct val="100000"/>
              <a:buFont typeface="Calibri"/>
              <a:buAutoNum type="arabicPeriod"/>
            </a:pPr>
            <a:r>
              <a:rPr b="0" baseline="0" i="0" lang="en-US" sz="1200" u="none" cap="none" strike="noStrike">
                <a:solidFill>
                  <a:schemeClr val="dk1"/>
                </a:solidFill>
                <a:latin typeface="Calibri"/>
                <a:ea typeface="Calibri"/>
                <a:cs typeface="Calibri"/>
                <a:sym typeface="Calibri"/>
              </a:rPr>
              <a:t>On my signal you will write for one minute.  “Ready, set, go!”</a:t>
            </a:r>
          </a:p>
          <a:p>
            <a:pPr indent="-228600" lvl="0" marL="228600" marR="0" rtl="0" algn="l">
              <a:spcBef>
                <a:spcPts val="360"/>
              </a:spcBef>
              <a:spcAft>
                <a:spcPts val="0"/>
              </a:spcAft>
              <a:buClr>
                <a:schemeClr val="dk1"/>
              </a:buClr>
              <a:buSzPct val="100000"/>
              <a:buFont typeface="Calibri"/>
              <a:buAutoNum type="arabicPeriod"/>
            </a:pPr>
            <a:r>
              <a:rPr b="0" baseline="0" i="0" lang="en-US" sz="1200" u="none" cap="none" strike="noStrike">
                <a:solidFill>
                  <a:schemeClr val="dk1"/>
                </a:solidFill>
                <a:latin typeface="Calibri"/>
                <a:ea typeface="Calibri"/>
                <a:cs typeface="Calibri"/>
                <a:sym typeface="Calibri"/>
              </a:rPr>
              <a:t>At the end of one minute, “Stop!”</a:t>
            </a:r>
          </a:p>
          <a:p>
            <a:pPr indent="-228600" lvl="0" marL="228600" marR="0" rtl="0" algn="l">
              <a:spcBef>
                <a:spcPts val="360"/>
              </a:spcBef>
              <a:spcAft>
                <a:spcPts val="0"/>
              </a:spcAft>
              <a:buClr>
                <a:schemeClr val="dk1"/>
              </a:buClr>
              <a:buSzPct val="100000"/>
              <a:buFont typeface="Calibri"/>
              <a:buAutoNum type="arabicPeriod"/>
            </a:pPr>
            <a:r>
              <a:rPr b="0" baseline="0" i="0" lang="en-US" sz="1200" u="none" cap="none" strike="noStrike">
                <a:solidFill>
                  <a:schemeClr val="dk1"/>
                </a:solidFill>
                <a:latin typeface="Calibri"/>
                <a:ea typeface="Calibri"/>
                <a:cs typeface="Calibri"/>
                <a:sym typeface="Calibri"/>
              </a:rPr>
              <a:t>Leave space if you have more to say and find a new blank page.</a:t>
            </a:r>
          </a:p>
          <a:p>
            <a:pPr indent="-228600" lvl="0" marL="228600" marR="0" rtl="0" algn="l">
              <a:spcBef>
                <a:spcPts val="360"/>
              </a:spcBef>
              <a:spcAft>
                <a:spcPts val="0"/>
              </a:spcAft>
              <a:buClr>
                <a:schemeClr val="dk1"/>
              </a:buClr>
              <a:buSzPct val="100000"/>
              <a:buFont typeface="Calibri"/>
              <a:buAutoNum type="arabicPeriod"/>
            </a:pPr>
            <a:r>
              <a:rPr b="0" baseline="0" i="0" lang="en-US" sz="1200" u="none" cap="none" strike="noStrike">
                <a:solidFill>
                  <a:schemeClr val="dk1"/>
                </a:solidFill>
                <a:latin typeface="Calibri"/>
                <a:ea typeface="Calibri"/>
                <a:cs typeface="Calibri"/>
                <a:sym typeface="Calibri"/>
              </a:rPr>
              <a:t>Choose another topic from one of your lists.  Write the name of that topic at the top of the new page.</a:t>
            </a:r>
          </a:p>
          <a:p>
            <a:pPr indent="-228600" lvl="0" marL="228600" marR="0" rtl="0" algn="l">
              <a:spcBef>
                <a:spcPts val="360"/>
              </a:spcBef>
              <a:spcAft>
                <a:spcPts val="0"/>
              </a:spcAft>
              <a:buClr>
                <a:schemeClr val="dk1"/>
              </a:buClr>
              <a:buSzPct val="100000"/>
              <a:buFont typeface="Calibri"/>
              <a:buAutoNum type="arabicPeriod"/>
            </a:pPr>
            <a:r>
              <a:rPr b="0" baseline="0" i="0" lang="en-US" sz="1200" u="none" cap="none" strike="noStrike">
                <a:solidFill>
                  <a:schemeClr val="dk1"/>
                </a:solidFill>
                <a:latin typeface="Calibri"/>
                <a:ea typeface="Calibri"/>
                <a:cs typeface="Calibri"/>
                <a:sym typeface="Calibri"/>
              </a:rPr>
              <a:t>Go through the process two or three times.</a:t>
            </a:r>
          </a:p>
          <a:p>
            <a:pPr indent="-228600" lvl="0" marL="228600" marR="0" rtl="0" algn="l">
              <a:spcBef>
                <a:spcPts val="360"/>
              </a:spcBef>
              <a:spcAft>
                <a:spcPts val="0"/>
              </a:spcAft>
              <a:buClr>
                <a:schemeClr val="dk1"/>
              </a:buClr>
              <a:buSzPct val="100000"/>
              <a:buFont typeface="Calibri"/>
              <a:buAutoNum type="arabicPeriod"/>
            </a:pPr>
            <a:r>
              <a:rPr b="0" baseline="0" i="0" lang="en-US" sz="1200" u="none" cap="none" strike="noStrike">
                <a:solidFill>
                  <a:schemeClr val="dk1"/>
                </a:solidFill>
                <a:latin typeface="Calibri"/>
                <a:ea typeface="Calibri"/>
                <a:cs typeface="Calibri"/>
                <a:sym typeface="Calibri"/>
              </a:rPr>
              <a:t>Process:  Stand and find a person in the room with whom you have not shared and reflect with that person:</a:t>
            </a:r>
          </a:p>
          <a:p>
            <a:pPr indent="0" lvl="0" marL="0" marR="0" rtl="0" algn="l">
              <a:spcBef>
                <a:spcPts val="360"/>
              </a:spcBef>
              <a:spcAft>
                <a:spcPts val="0"/>
              </a:spcAft>
              <a:buClr>
                <a:schemeClr val="dk1"/>
              </a:buClr>
              <a:buSzPct val="25000"/>
              <a:buFont typeface="Calibri"/>
              <a:buNone/>
            </a:pPr>
            <a:r>
              <a:rPr b="0" baseline="0" i="0" lang="en-US" sz="1200" u="none" cap="none" strike="noStrike">
                <a:solidFill>
                  <a:schemeClr val="dk1"/>
                </a:solidFill>
                <a:latin typeface="Calibri"/>
                <a:ea typeface="Calibri"/>
                <a:cs typeface="Calibri"/>
                <a:sym typeface="Calibri"/>
              </a:rPr>
              <a:t>     “How did this process of writing sprints feel for you?  How do you anticipate it working with your students?”</a:t>
            </a:r>
          </a:p>
        </p:txBody>
      </p:sp>
      <p:sp>
        <p:nvSpPr>
          <p:cNvPr id="184" name="Shape 184"/>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8" name="Shape 188"/>
        <p:cNvGrpSpPr/>
        <p:nvPr/>
      </p:nvGrpSpPr>
      <p:grpSpPr>
        <a:xfrm>
          <a:off x="0" y="0"/>
          <a:ext cx="0" cy="0"/>
          <a:chOff x="0" y="0"/>
          <a:chExt cx="0" cy="0"/>
        </a:xfrm>
      </p:grpSpPr>
      <p:sp>
        <p:nvSpPr>
          <p:cNvPr id="189" name="Shape 18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90" name="Shape 19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6" name="Shape 196"/>
        <p:cNvGrpSpPr/>
        <p:nvPr/>
      </p:nvGrpSpPr>
      <p:grpSpPr>
        <a:xfrm>
          <a:off x="0" y="0"/>
          <a:ext cx="0" cy="0"/>
          <a:chOff x="0" y="0"/>
          <a:chExt cx="0" cy="0"/>
        </a:xfrm>
      </p:grpSpPr>
      <p:sp>
        <p:nvSpPr>
          <p:cNvPr id="197" name="Shape 19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98" name="Shape 198"/>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171450" lvl="0" marL="171450" marR="0" rtl="0" algn="l">
              <a:spcBef>
                <a:spcPts val="0"/>
              </a:spcBef>
              <a:spcAft>
                <a:spcPts val="0"/>
              </a:spcAft>
              <a:buClr>
                <a:schemeClr val="dk1"/>
              </a:buClr>
              <a:buSzPct val="100000"/>
              <a:buFont typeface="Arial"/>
              <a:buChar char="•"/>
            </a:pPr>
            <a:r>
              <a:rPr b="0" baseline="0" i="0" lang="en-US" sz="1200" u="none" cap="none" strike="noStrike">
                <a:solidFill>
                  <a:schemeClr val="dk1"/>
                </a:solidFill>
                <a:latin typeface="Calibri"/>
                <a:ea typeface="Calibri"/>
                <a:cs typeface="Calibri"/>
                <a:sym typeface="Calibri"/>
              </a:rPr>
              <a:t>Model with first slide—share multiple examples of possible claims.</a:t>
            </a:r>
          </a:p>
          <a:p>
            <a:pPr indent="-171450" lvl="0" marL="171450" marR="0" rtl="0" algn="l">
              <a:spcBef>
                <a:spcPts val="360"/>
              </a:spcBef>
              <a:spcAft>
                <a:spcPts val="0"/>
              </a:spcAft>
              <a:buClr>
                <a:schemeClr val="dk1"/>
              </a:buClr>
              <a:buSzPct val="100000"/>
              <a:buFont typeface="Arial"/>
              <a:buChar char="•"/>
            </a:pPr>
            <a:r>
              <a:rPr b="0" baseline="0" i="0" lang="en-US" sz="1200" u="none" cap="none" strike="noStrike">
                <a:solidFill>
                  <a:schemeClr val="dk1"/>
                </a:solidFill>
                <a:latin typeface="Calibri"/>
                <a:ea typeface="Calibri"/>
                <a:cs typeface="Calibri"/>
                <a:sym typeface="Calibri"/>
              </a:rPr>
              <a:t>Time the activity—one minute per slide to observe, two minutes per slide to write</a:t>
            </a:r>
          </a:p>
        </p:txBody>
      </p:sp>
      <p:sp>
        <p:nvSpPr>
          <p:cNvPr id="199" name="Shape 199"/>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2" name="Shape 202"/>
        <p:cNvGrpSpPr/>
        <p:nvPr/>
      </p:nvGrpSpPr>
      <p:grpSpPr>
        <a:xfrm>
          <a:off x="0" y="0"/>
          <a:ext cx="0" cy="0"/>
          <a:chOff x="0" y="0"/>
          <a:chExt cx="0" cy="0"/>
        </a:xfrm>
      </p:grpSpPr>
      <p:sp>
        <p:nvSpPr>
          <p:cNvPr id="203" name="Shape 20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04" name="Shape 204"/>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en-US" sz="1200" u="none" cap="none" strike="noStrike">
                <a:solidFill>
                  <a:schemeClr val="dk1"/>
                </a:solidFill>
                <a:latin typeface="Calibri"/>
                <a:ea typeface="Calibri"/>
                <a:cs typeface="Calibri"/>
                <a:sym typeface="Calibri"/>
              </a:rPr>
              <a:t>2 minutes to write a claim about this “text”</a:t>
            </a:r>
          </a:p>
          <a:p>
            <a:pPr indent="0" lvl="0" marL="0" marR="0" rtl="0" algn="l">
              <a:spcBef>
                <a:spcPts val="360"/>
              </a:spcBef>
              <a:spcAft>
                <a:spcPts val="0"/>
              </a:spcAft>
              <a:buSzPct val="25000"/>
              <a:buNone/>
            </a:pPr>
            <a:r>
              <a:rPr b="0" baseline="0" i="0" lang="en-US" sz="1200" u="none" cap="none" strike="noStrike">
                <a:solidFill>
                  <a:schemeClr val="dk1"/>
                </a:solidFill>
                <a:latin typeface="Calibri"/>
                <a:ea typeface="Calibri"/>
                <a:cs typeface="Calibri"/>
                <a:sym typeface="Calibri"/>
              </a:rPr>
              <a:t>“What do you think?”</a:t>
            </a:r>
          </a:p>
          <a:p>
            <a:pPr indent="0" lvl="0" marL="0" marR="0" rtl="0" algn="l">
              <a:spcBef>
                <a:spcPts val="360"/>
              </a:spcBef>
              <a:spcAft>
                <a:spcPts val="0"/>
              </a:spcAft>
              <a:buSzPct val="25000"/>
              <a:buNone/>
            </a:pPr>
            <a:r>
              <a:rPr b="0" baseline="0" i="0" lang="en-US" sz="1200" u="none" cap="none" strike="noStrike">
                <a:solidFill>
                  <a:schemeClr val="dk1"/>
                </a:solidFill>
                <a:latin typeface="Calibri"/>
                <a:ea typeface="Calibri"/>
                <a:cs typeface="Calibri"/>
                <a:sym typeface="Calibri"/>
              </a:rPr>
              <a:t>“What is your position?”</a:t>
            </a:r>
          </a:p>
          <a:p>
            <a:pPr indent="0" lvl="0" marL="0" marR="0" rtl="0" algn="l">
              <a:spcBef>
                <a:spcPts val="360"/>
              </a:spcBef>
              <a:spcAft>
                <a:spcPts val="0"/>
              </a:spcAft>
              <a:buSzPct val="25000"/>
              <a:buNone/>
            </a:pPr>
            <a:r>
              <a:rPr b="0" baseline="0" i="0" lang="en-US" sz="1200" u="none" cap="none" strike="noStrike">
                <a:solidFill>
                  <a:schemeClr val="dk1"/>
                </a:solidFill>
                <a:latin typeface="Calibri"/>
                <a:ea typeface="Calibri"/>
                <a:cs typeface="Calibri"/>
                <a:sym typeface="Calibri"/>
              </a:rPr>
              <a:t>“Do not worry about being right.  In this moment you are simply discovering how quickly you form opinions and make claims.”</a:t>
            </a:r>
          </a:p>
          <a:p>
            <a:pPr indent="0" lvl="0" marL="0" marR="0" rtl="0" algn="l">
              <a:spcBef>
                <a:spcPts val="360"/>
              </a:spcBef>
              <a:spcAft>
                <a:spcPts val="0"/>
              </a:spcAft>
              <a:buSzPct val="25000"/>
              <a:buNone/>
            </a:pPr>
            <a:r>
              <a:rPr b="0" baseline="0" i="0" lang="en-US" sz="1200" u="none" cap="none" strike="noStrike">
                <a:solidFill>
                  <a:schemeClr val="dk1"/>
                </a:solidFill>
                <a:latin typeface="Calibri"/>
                <a:ea typeface="Calibri"/>
                <a:cs typeface="Calibri"/>
                <a:sym typeface="Calibri"/>
              </a:rPr>
              <a:t>Write your opinion or claim on a post-it note.</a:t>
            </a:r>
          </a:p>
        </p:txBody>
      </p:sp>
      <p:sp>
        <p:nvSpPr>
          <p:cNvPr id="205" name="Shape 205"/>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9" name="Shape 209"/>
        <p:cNvGrpSpPr/>
        <p:nvPr/>
      </p:nvGrpSpPr>
      <p:grpSpPr>
        <a:xfrm>
          <a:off x="0" y="0"/>
          <a:ext cx="0" cy="0"/>
          <a:chOff x="0" y="0"/>
          <a:chExt cx="0" cy="0"/>
        </a:xfrm>
      </p:grpSpPr>
      <p:sp>
        <p:nvSpPr>
          <p:cNvPr id="210" name="Shape 21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1" name="Shape 211"/>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Calibri"/>
              <a:buNone/>
            </a:pPr>
            <a:r>
              <a:rPr b="0" baseline="0" i="0" lang="en-US" sz="1200" u="none" cap="none" strike="noStrike">
                <a:solidFill>
                  <a:schemeClr val="dk1"/>
                </a:solidFill>
                <a:latin typeface="Calibri"/>
                <a:ea typeface="Calibri"/>
                <a:cs typeface="Calibri"/>
                <a:sym typeface="Calibri"/>
              </a:rPr>
              <a:t>2 minutes to write a claim about this “text”</a:t>
            </a:r>
          </a:p>
          <a:p>
            <a:pPr indent="0" lvl="0" marL="0" marR="0" rtl="0" algn="l">
              <a:lnSpc>
                <a:spcPct val="100000"/>
              </a:lnSpc>
              <a:spcBef>
                <a:spcPts val="0"/>
              </a:spcBef>
              <a:spcAft>
                <a:spcPts val="0"/>
              </a:spcAft>
              <a:buClr>
                <a:schemeClr val="dk1"/>
              </a:buClr>
              <a:buSzPct val="25000"/>
              <a:buFont typeface="Calibri"/>
              <a:buNone/>
            </a:pPr>
            <a:r>
              <a:rPr b="0" baseline="0" i="0" lang="en-US" sz="1200" u="none" cap="none" strike="noStrike">
                <a:solidFill>
                  <a:schemeClr val="dk1"/>
                </a:solidFill>
                <a:latin typeface="Calibri"/>
                <a:ea typeface="Calibri"/>
                <a:cs typeface="Calibri"/>
                <a:sym typeface="Calibri"/>
              </a:rPr>
              <a:t>Write your claim or opinion on a different post-it note.</a:t>
            </a:r>
          </a:p>
          <a:p>
            <a:pPr indent="0" lvl="0" marL="0" marR="0" rtl="0" algn="l">
              <a:spcBef>
                <a:spcPts val="360"/>
              </a:spcBef>
              <a:spcAft>
                <a:spcPts val="0"/>
              </a:spcAft>
              <a:buNone/>
            </a:pPr>
            <a:r>
              <a:t/>
            </a:r>
            <a:endParaRPr b="0" baseline="0" i="0" sz="1200" u="none" cap="none" strike="noStrike">
              <a:solidFill>
                <a:schemeClr val="dk1"/>
              </a:solidFill>
              <a:latin typeface="Calibri"/>
              <a:ea typeface="Calibri"/>
              <a:cs typeface="Calibri"/>
              <a:sym typeface="Calibri"/>
            </a:endParaRPr>
          </a:p>
        </p:txBody>
      </p:sp>
      <p:sp>
        <p:nvSpPr>
          <p:cNvPr id="212" name="Shape 212"/>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6" name="Shape 216"/>
        <p:cNvGrpSpPr/>
        <p:nvPr/>
      </p:nvGrpSpPr>
      <p:grpSpPr>
        <a:xfrm>
          <a:off x="0" y="0"/>
          <a:ext cx="0" cy="0"/>
          <a:chOff x="0" y="0"/>
          <a:chExt cx="0" cy="0"/>
        </a:xfrm>
      </p:grpSpPr>
      <p:sp>
        <p:nvSpPr>
          <p:cNvPr id="217" name="Shape 21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8" name="Shape 218"/>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Calibri"/>
              <a:buNone/>
            </a:pPr>
            <a:r>
              <a:rPr b="0" baseline="0" i="0" lang="en-US" sz="1200" u="none" cap="none" strike="noStrike">
                <a:solidFill>
                  <a:schemeClr val="dk1"/>
                </a:solidFill>
                <a:latin typeface="Calibri"/>
                <a:ea typeface="Calibri"/>
                <a:cs typeface="Calibri"/>
                <a:sym typeface="Calibri"/>
              </a:rPr>
              <a:t>2 minutes to write a claim about this “text”  Write in on a new post-it note.</a:t>
            </a:r>
          </a:p>
          <a:p>
            <a:pPr indent="0" lvl="0" marL="0" marR="0" rtl="0" algn="l">
              <a:lnSpc>
                <a:spcPct val="100000"/>
              </a:lnSpc>
              <a:spcBef>
                <a:spcPts val="0"/>
              </a:spcBef>
              <a:spcAft>
                <a:spcPts val="0"/>
              </a:spcAft>
              <a:buClr>
                <a:schemeClr val="dk1"/>
              </a:buClr>
              <a:buSzPct val="25000"/>
              <a:buFont typeface="Calibri"/>
              <a:buNone/>
            </a:pPr>
            <a:r>
              <a:rPr b="0" baseline="0" i="0" lang="en-US" sz="1200" u="none" cap="none" strike="noStrike">
                <a:solidFill>
                  <a:schemeClr val="dk1"/>
                </a:solidFill>
                <a:latin typeface="Calibri"/>
                <a:ea typeface="Calibri"/>
                <a:cs typeface="Calibri"/>
                <a:sym typeface="Calibri"/>
              </a:rPr>
              <a:t>Processing:  (at the end of the refrigerator slide)</a:t>
            </a:r>
          </a:p>
          <a:p>
            <a:pPr indent="0" lvl="0" marL="0" marR="0" rtl="0" algn="l">
              <a:lnSpc>
                <a:spcPct val="100000"/>
              </a:lnSpc>
              <a:spcBef>
                <a:spcPts val="0"/>
              </a:spcBef>
              <a:spcAft>
                <a:spcPts val="0"/>
              </a:spcAft>
              <a:buClr>
                <a:schemeClr val="dk1"/>
              </a:buClr>
              <a:buSzPct val="25000"/>
              <a:buFont typeface="Calibri"/>
              <a:buNone/>
            </a:pPr>
            <a:r>
              <a:rPr b="0" baseline="0" i="0" lang="en-US" sz="1200" u="none" cap="none" strike="noStrike">
                <a:solidFill>
                  <a:schemeClr val="dk1"/>
                </a:solidFill>
                <a:latin typeface="Calibri"/>
                <a:ea typeface="Calibri"/>
                <a:cs typeface="Calibri"/>
                <a:sym typeface="Calibri"/>
              </a:rPr>
              <a:t>Have participants move to the three different posters (with pictures of the images at the top).  </a:t>
            </a:r>
          </a:p>
          <a:p>
            <a:pPr indent="0" lvl="0" marL="0" marR="0" rtl="0" algn="l">
              <a:lnSpc>
                <a:spcPct val="100000"/>
              </a:lnSpc>
              <a:spcBef>
                <a:spcPts val="0"/>
              </a:spcBef>
              <a:spcAft>
                <a:spcPts val="0"/>
              </a:spcAft>
              <a:buClr>
                <a:schemeClr val="dk1"/>
              </a:buClr>
              <a:buSzPct val="25000"/>
              <a:buFont typeface="Calibri"/>
              <a:buNone/>
            </a:pPr>
            <a:r>
              <a:rPr b="0" baseline="0" i="0" lang="en-US" sz="1200" u="none" cap="none" strike="noStrike">
                <a:solidFill>
                  <a:schemeClr val="dk1"/>
                </a:solidFill>
                <a:latin typeface="Calibri"/>
                <a:ea typeface="Calibri"/>
                <a:cs typeface="Calibri"/>
                <a:sym typeface="Calibri"/>
              </a:rPr>
              <a:t>Tell them to place their claim post-its on the coordinating poster.  (Since there are so many people, have two posters of each image, one set on one side of the room, an identical set on the other side of the room – this way there are not too many standing at each poster to read during the gallery walk.)</a:t>
            </a:r>
          </a:p>
          <a:p>
            <a:pPr indent="-171450" lvl="0" marL="171450" marR="0" rtl="0" algn="l">
              <a:spcBef>
                <a:spcPts val="360"/>
              </a:spcBef>
              <a:spcAft>
                <a:spcPts val="0"/>
              </a:spcAft>
              <a:buClr>
                <a:schemeClr val="dk1"/>
              </a:buClr>
              <a:buSzPct val="100000"/>
              <a:buFont typeface="Arial"/>
              <a:buChar char="•"/>
            </a:pPr>
            <a:r>
              <a:rPr b="0" baseline="0" i="0" lang="en-US" sz="1200" u="none" cap="none" strike="noStrike">
                <a:solidFill>
                  <a:schemeClr val="dk1"/>
                </a:solidFill>
                <a:latin typeface="Calibri"/>
                <a:ea typeface="Calibri"/>
                <a:cs typeface="Calibri"/>
                <a:sym typeface="Calibri"/>
              </a:rPr>
              <a:t>Extension:  Discuss ways to get students involved in finding their own texts to react to (capture on their phones and bring to class)</a:t>
            </a:r>
          </a:p>
          <a:p>
            <a:pPr indent="0" lvl="0" marL="0" marR="0" rtl="0" algn="l">
              <a:lnSpc>
                <a:spcPct val="100000"/>
              </a:lnSpc>
              <a:spcBef>
                <a:spcPts val="0"/>
              </a:spcBef>
              <a:spcAft>
                <a:spcPts val="0"/>
              </a:spcAft>
              <a:buClr>
                <a:schemeClr val="dk1"/>
              </a:buClr>
              <a:buFont typeface="Calibri"/>
              <a:buNone/>
            </a:pPr>
            <a:r>
              <a:t/>
            </a:r>
            <a:endParaRPr b="0" baseline="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None/>
            </a:pPr>
            <a:r>
              <a:t/>
            </a:r>
            <a:endParaRPr b="0" baseline="0" i="0" sz="1200" u="none" cap="none" strike="noStrike">
              <a:solidFill>
                <a:schemeClr val="dk1"/>
              </a:solidFill>
              <a:latin typeface="Calibri"/>
              <a:ea typeface="Calibri"/>
              <a:cs typeface="Calibri"/>
              <a:sym typeface="Calibri"/>
            </a:endParaRPr>
          </a:p>
        </p:txBody>
      </p:sp>
      <p:sp>
        <p:nvSpPr>
          <p:cNvPr id="219" name="Shape 219"/>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5" name="Shape 225"/>
        <p:cNvGrpSpPr/>
        <p:nvPr/>
      </p:nvGrpSpPr>
      <p:grpSpPr>
        <a:xfrm>
          <a:off x="0" y="0"/>
          <a:ext cx="0" cy="0"/>
          <a:chOff x="0" y="0"/>
          <a:chExt cx="0" cy="0"/>
        </a:xfrm>
      </p:grpSpPr>
      <p:sp>
        <p:nvSpPr>
          <p:cNvPr id="226" name="Shape 22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27" name="Shape 227"/>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en-US" sz="1200" u="none" cap="none" strike="noStrike">
                <a:solidFill>
                  <a:schemeClr val="dk1"/>
                </a:solidFill>
                <a:latin typeface="Calibri"/>
                <a:ea typeface="Calibri"/>
                <a:cs typeface="Calibri"/>
                <a:sym typeface="Calibri"/>
              </a:rPr>
              <a:t>Dot 1:  6 minutes to read and jot </a:t>
            </a:r>
          </a:p>
          <a:p>
            <a:pPr indent="0" lvl="0" marL="0" marR="0" rtl="0" algn="l">
              <a:spcBef>
                <a:spcPts val="360"/>
              </a:spcBef>
              <a:spcAft>
                <a:spcPts val="0"/>
              </a:spcAft>
              <a:buSzPct val="25000"/>
              <a:buNone/>
            </a:pPr>
            <a:r>
              <a:rPr b="0" baseline="0" i="0" lang="en-US" sz="1200" u="none" cap="none" strike="noStrike">
                <a:solidFill>
                  <a:schemeClr val="dk1"/>
                </a:solidFill>
                <a:latin typeface="Calibri"/>
                <a:ea typeface="Calibri"/>
                <a:cs typeface="Calibri"/>
                <a:sym typeface="Calibri"/>
              </a:rPr>
              <a:t>Dot 2:  4 minutes to read and jot</a:t>
            </a:r>
          </a:p>
          <a:p>
            <a:pPr indent="0" lvl="0" marL="0" marR="0" rtl="0" algn="l">
              <a:spcBef>
                <a:spcPts val="360"/>
              </a:spcBef>
              <a:spcAft>
                <a:spcPts val="0"/>
              </a:spcAft>
              <a:buSzPct val="25000"/>
              <a:buNone/>
            </a:pPr>
            <a:r>
              <a:rPr b="0" baseline="0" i="0" lang="en-US" sz="1200" u="none" cap="none" strike="noStrike">
                <a:solidFill>
                  <a:schemeClr val="dk1"/>
                </a:solidFill>
                <a:latin typeface="Calibri"/>
                <a:ea typeface="Calibri"/>
                <a:cs typeface="Calibri"/>
                <a:sym typeface="Calibri"/>
              </a:rPr>
              <a:t>Dot 3:  2 minutes to read and jot</a:t>
            </a:r>
          </a:p>
        </p:txBody>
      </p:sp>
      <p:sp>
        <p:nvSpPr>
          <p:cNvPr id="228" name="Shape 22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4" name="Shape 234"/>
        <p:cNvGrpSpPr/>
        <p:nvPr/>
      </p:nvGrpSpPr>
      <p:grpSpPr>
        <a:xfrm>
          <a:off x="0" y="0"/>
          <a:ext cx="0" cy="0"/>
          <a:chOff x="0" y="0"/>
          <a:chExt cx="0" cy="0"/>
        </a:xfrm>
      </p:grpSpPr>
      <p:sp>
        <p:nvSpPr>
          <p:cNvPr id="235" name="Shape 23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36" name="Shape 23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en-US" sz="1200" u="none" cap="none" strike="noStrike">
                <a:solidFill>
                  <a:schemeClr val="dk1"/>
                </a:solidFill>
                <a:latin typeface="Calibri"/>
                <a:ea typeface="Calibri"/>
                <a:cs typeface="Calibri"/>
                <a:sym typeface="Calibri"/>
              </a:rPr>
              <a:t>Check time:  Must end this section by 1:30.</a:t>
            </a:r>
          </a:p>
        </p:txBody>
      </p:sp>
      <p:sp>
        <p:nvSpPr>
          <p:cNvPr id="237" name="Shape 23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3" name="Shape 243"/>
        <p:cNvGrpSpPr/>
        <p:nvPr/>
      </p:nvGrpSpPr>
      <p:grpSpPr>
        <a:xfrm>
          <a:off x="0" y="0"/>
          <a:ext cx="0" cy="0"/>
          <a:chOff x="0" y="0"/>
          <a:chExt cx="0" cy="0"/>
        </a:xfrm>
      </p:grpSpPr>
      <p:sp>
        <p:nvSpPr>
          <p:cNvPr id="244" name="Shape 24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45" name="Shape 245"/>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en-US" sz="1200" u="none" cap="none" strike="noStrike">
                <a:solidFill>
                  <a:schemeClr val="dk1"/>
                </a:solidFill>
                <a:latin typeface="Calibri"/>
                <a:ea typeface="Calibri"/>
                <a:cs typeface="Calibri"/>
                <a:sym typeface="Calibri"/>
              </a:rPr>
              <a:t>By doing the routine argument writing strategies with your students you will be developing all of these attributes that grow great writers of argument.  When we come back from our break, Heather is going to take us through some logical next steps that will help students dig a bit deeper as argument readers and writers.</a:t>
            </a:r>
          </a:p>
        </p:txBody>
      </p:sp>
      <p:sp>
        <p:nvSpPr>
          <p:cNvPr id="246" name="Shape 246"/>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2" name="Shape 252"/>
        <p:cNvGrpSpPr/>
        <p:nvPr/>
      </p:nvGrpSpPr>
      <p:grpSpPr>
        <a:xfrm>
          <a:off x="0" y="0"/>
          <a:ext cx="0" cy="0"/>
          <a:chOff x="0" y="0"/>
          <a:chExt cx="0" cy="0"/>
        </a:xfrm>
      </p:grpSpPr>
      <p:sp>
        <p:nvSpPr>
          <p:cNvPr id="253" name="Shape 25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54" name="Shape 254"/>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en-US" sz="1200" u="none" cap="none" strike="noStrike">
                <a:solidFill>
                  <a:schemeClr val="dk1"/>
                </a:solidFill>
                <a:latin typeface="Calibri"/>
                <a:ea typeface="Calibri"/>
                <a:cs typeface="Calibri"/>
                <a:sym typeface="Calibri"/>
              </a:rPr>
              <a:t>Have one large chart with the heading “Routine Argument Writing” hanging on the wall.  As folks finish their claim and takeaway, ask them to place it on the chart.</a:t>
            </a:r>
          </a:p>
        </p:txBody>
      </p:sp>
      <p:sp>
        <p:nvSpPr>
          <p:cNvPr id="255" name="Shape 255"/>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9" name="Shape 99"/>
        <p:cNvGrpSpPr/>
        <p:nvPr/>
      </p:nvGrpSpPr>
      <p:grpSpPr>
        <a:xfrm>
          <a:off x="0" y="0"/>
          <a:ext cx="0" cy="0"/>
          <a:chOff x="0" y="0"/>
          <a:chExt cx="0" cy="0"/>
        </a:xfrm>
      </p:grpSpPr>
      <p:sp>
        <p:nvSpPr>
          <p:cNvPr id="100" name="Shape 10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01" name="Shape 101"/>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en-US" sz="1200" u="none" cap="none" strike="noStrike">
                <a:solidFill>
                  <a:schemeClr val="dk1"/>
                </a:solidFill>
                <a:latin typeface="Calibri"/>
                <a:ea typeface="Calibri"/>
                <a:cs typeface="Calibri"/>
                <a:sym typeface="Calibri"/>
              </a:rPr>
              <a:t>I think writing – all genres of writing – need to be a classroom routine, practiced throughout the year in a variety of ways.  In order for writing to become routine, students need lots of practice in developing habits for thinking, learning and communicating.  In this part of our day together, we wish to come together as we experience ways we help our students develop these habits.  It is because of those habits that students become ready to tackle the demands of more rigorous essays written via mini-units and on-demand tasks.  Habits of writing help the students develop strong writing muscles.</a:t>
            </a:r>
          </a:p>
        </p:txBody>
      </p:sp>
      <p:sp>
        <p:nvSpPr>
          <p:cNvPr id="102" name="Shape 102"/>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 name="Shape 111"/>
        <p:cNvGrpSpPr/>
        <p:nvPr/>
      </p:nvGrpSpPr>
      <p:grpSpPr>
        <a:xfrm>
          <a:off x="0" y="0"/>
          <a:ext cx="0" cy="0"/>
          <a:chOff x="0" y="0"/>
          <a:chExt cx="0" cy="0"/>
        </a:xfrm>
      </p:grpSpPr>
      <p:sp>
        <p:nvSpPr>
          <p:cNvPr id="112" name="Shape 11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13" name="Shape 11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en-US" sz="1200" u="none" cap="none" strike="noStrike">
                <a:solidFill>
                  <a:schemeClr val="dk1"/>
                </a:solidFill>
                <a:latin typeface="Calibri"/>
                <a:ea typeface="Calibri"/>
                <a:cs typeface="Calibri"/>
                <a:sym typeface="Calibri"/>
              </a:rPr>
              <a:t>And by saying this, we don’t mean writing an essay every day!  However, if teachers do not provide the opportunities, most students would likely not pick up pen and paper to write on their own and if by chance they did write, that writing would most likely be that of personal narrative.  </a:t>
            </a:r>
          </a:p>
        </p:txBody>
      </p:sp>
      <p:sp>
        <p:nvSpPr>
          <p:cNvPr id="114" name="Shape 114"/>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3" name="Shape 123"/>
        <p:cNvGrpSpPr/>
        <p:nvPr/>
      </p:nvGrpSpPr>
      <p:grpSpPr>
        <a:xfrm>
          <a:off x="0" y="0"/>
          <a:ext cx="0" cy="0"/>
          <a:chOff x="0" y="0"/>
          <a:chExt cx="0" cy="0"/>
        </a:xfrm>
      </p:grpSpPr>
      <p:sp>
        <p:nvSpPr>
          <p:cNvPr id="124" name="Shape 12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5" name="Shape 125"/>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en-US" sz="1200" u="none" cap="none" strike="noStrike">
                <a:solidFill>
                  <a:schemeClr val="dk1"/>
                </a:solidFill>
                <a:latin typeface="Calibri"/>
                <a:ea typeface="Calibri"/>
                <a:cs typeface="Calibri"/>
                <a:sym typeface="Calibri"/>
              </a:rPr>
              <a:t>When we say “structure” we mean provide fun, yet purposeful, ways for students to have those conversations.</a:t>
            </a:r>
          </a:p>
        </p:txBody>
      </p:sp>
      <p:sp>
        <p:nvSpPr>
          <p:cNvPr id="126" name="Shape 126"/>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5" name="Shape 135"/>
        <p:cNvGrpSpPr/>
        <p:nvPr/>
      </p:nvGrpSpPr>
      <p:grpSpPr>
        <a:xfrm>
          <a:off x="0" y="0"/>
          <a:ext cx="0" cy="0"/>
          <a:chOff x="0" y="0"/>
          <a:chExt cx="0" cy="0"/>
        </a:xfrm>
      </p:grpSpPr>
      <p:sp>
        <p:nvSpPr>
          <p:cNvPr id="136" name="Shape 13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7" name="Shape 137"/>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en-US" sz="1200" u="none" cap="none" strike="noStrike">
                <a:solidFill>
                  <a:schemeClr val="dk1"/>
                </a:solidFill>
                <a:latin typeface="Calibri"/>
                <a:ea typeface="Calibri"/>
                <a:cs typeface="Calibri"/>
                <a:sym typeface="Calibri"/>
              </a:rPr>
              <a:t>At times, as teachers, it might serve us well to think like our students:  put ourselves in their shoes – what do they find important or controversial in the world?</a:t>
            </a:r>
          </a:p>
        </p:txBody>
      </p:sp>
      <p:sp>
        <p:nvSpPr>
          <p:cNvPr id="138" name="Shape 13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4" name="Shape 144"/>
        <p:cNvGrpSpPr/>
        <p:nvPr/>
      </p:nvGrpSpPr>
      <p:grpSpPr>
        <a:xfrm>
          <a:off x="0" y="0"/>
          <a:ext cx="0" cy="0"/>
          <a:chOff x="0" y="0"/>
          <a:chExt cx="0" cy="0"/>
        </a:xfrm>
      </p:grpSpPr>
      <p:sp>
        <p:nvSpPr>
          <p:cNvPr id="145" name="Shape 14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46" name="Shape 146"/>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en-US" sz="1200" u="none" cap="none" strike="noStrike">
                <a:solidFill>
                  <a:schemeClr val="dk1"/>
                </a:solidFill>
                <a:latin typeface="Calibri"/>
                <a:ea typeface="Calibri"/>
                <a:cs typeface="Calibri"/>
                <a:sym typeface="Calibri"/>
              </a:rPr>
              <a:t>These are all strategies that we will experience together today and ones that you can take back to your classrooms in the early days of school.  They can all be adapted and used over and over again throughout the year no matter the topics you are exploring.  All are designed for writers to create in the writer’s notebook.  As you experience these strategies, you will begin to see what we mean when we say “leveraging.”</a:t>
            </a:r>
          </a:p>
        </p:txBody>
      </p:sp>
      <p:sp>
        <p:nvSpPr>
          <p:cNvPr id="147" name="Shape 147"/>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3" name="Shape 153"/>
        <p:cNvGrpSpPr/>
        <p:nvPr/>
      </p:nvGrpSpPr>
      <p:grpSpPr>
        <a:xfrm>
          <a:off x="0" y="0"/>
          <a:ext cx="0" cy="0"/>
          <a:chOff x="0" y="0"/>
          <a:chExt cx="0" cy="0"/>
        </a:xfrm>
      </p:grpSpPr>
      <p:sp>
        <p:nvSpPr>
          <p:cNvPr id="154" name="Shape 15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5" name="Shape 155"/>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en-US" sz="1200" u="none" cap="none" strike="noStrike">
                <a:solidFill>
                  <a:schemeClr val="dk1"/>
                </a:solidFill>
                <a:latin typeface="Calibri"/>
                <a:ea typeface="Calibri"/>
                <a:cs typeface="Calibri"/>
                <a:sym typeface="Calibri"/>
              </a:rPr>
              <a:t>Tell participants to turn to a new blank page in their writer’s notebook.  </a:t>
            </a:r>
          </a:p>
          <a:p>
            <a:pPr indent="0" lvl="0" marL="0" marR="0" rtl="0" algn="l">
              <a:spcBef>
                <a:spcPts val="360"/>
              </a:spcBef>
              <a:spcAft>
                <a:spcPts val="0"/>
              </a:spcAft>
              <a:buSzPct val="25000"/>
              <a:buNone/>
            </a:pPr>
            <a:r>
              <a:rPr b="0" baseline="0" i="0" lang="en-US" sz="1200" u="none" cap="none" strike="noStrike">
                <a:solidFill>
                  <a:schemeClr val="dk1"/>
                </a:solidFill>
                <a:latin typeface="Calibri"/>
                <a:ea typeface="Calibri"/>
                <a:cs typeface="Calibri"/>
                <a:sym typeface="Calibri"/>
              </a:rPr>
              <a:t>Write the words “Quick List” at the top.</a:t>
            </a:r>
          </a:p>
          <a:p>
            <a:pPr indent="0" lvl="0" marL="0" marR="0" rtl="0" algn="l">
              <a:spcBef>
                <a:spcPts val="360"/>
              </a:spcBef>
              <a:spcAft>
                <a:spcPts val="0"/>
              </a:spcAft>
              <a:buSzPct val="25000"/>
              <a:buNone/>
            </a:pPr>
            <a:r>
              <a:rPr b="0" baseline="0" i="0" lang="en-US" sz="1200" u="none" cap="none" strike="noStrike">
                <a:solidFill>
                  <a:schemeClr val="dk1"/>
                </a:solidFill>
                <a:latin typeface="Calibri"/>
                <a:ea typeface="Calibri"/>
                <a:cs typeface="Calibri"/>
                <a:sym typeface="Calibri"/>
              </a:rPr>
              <a:t>Number 1 through 11 down the left hand side of the page.</a:t>
            </a:r>
          </a:p>
          <a:p>
            <a:pPr indent="0" lvl="0" marL="0" marR="0" rtl="0" algn="l">
              <a:spcBef>
                <a:spcPts val="360"/>
              </a:spcBef>
              <a:spcAft>
                <a:spcPts val="0"/>
              </a:spcAft>
              <a:buSzPct val="25000"/>
              <a:buNone/>
            </a:pPr>
            <a:r>
              <a:rPr b="0" baseline="0" i="0" lang="en-US" sz="1200" u="none" cap="none" strike="noStrike">
                <a:solidFill>
                  <a:schemeClr val="dk1"/>
                </a:solidFill>
                <a:latin typeface="Calibri"/>
                <a:ea typeface="Calibri"/>
                <a:cs typeface="Calibri"/>
                <a:sym typeface="Calibri"/>
              </a:rPr>
              <a:t>(This strategy shows a quick way for students to find their own topics.)</a:t>
            </a:r>
          </a:p>
          <a:p>
            <a:pPr indent="0" lvl="0" marL="0" marR="0" rtl="0" algn="l">
              <a:spcBef>
                <a:spcPts val="360"/>
              </a:spcBef>
              <a:spcAft>
                <a:spcPts val="0"/>
              </a:spcAft>
              <a:buSzPct val="25000"/>
              <a:buNone/>
            </a:pPr>
            <a:r>
              <a:rPr b="0" baseline="0" i="0" lang="en-US" sz="1200" u="none" cap="none" strike="noStrike">
                <a:solidFill>
                  <a:schemeClr val="dk1"/>
                </a:solidFill>
                <a:latin typeface="Calibri"/>
                <a:ea typeface="Calibri"/>
                <a:cs typeface="Calibri"/>
                <a:sym typeface="Calibri"/>
              </a:rPr>
              <a:t>Turn to a shoulder partner and share the ones you starred and tell why. (one minute per person) </a:t>
            </a:r>
          </a:p>
          <a:p>
            <a:pPr indent="0" lvl="0" marL="0" marR="0" rtl="0" algn="l">
              <a:spcBef>
                <a:spcPts val="360"/>
              </a:spcBef>
              <a:spcAft>
                <a:spcPts val="0"/>
              </a:spcAft>
              <a:buNone/>
            </a:pPr>
            <a:r>
              <a:t/>
            </a:r>
            <a:endParaRPr b="0" baseline="0" i="0" sz="1200" u="none" cap="none" strike="noStrike">
              <a:solidFill>
                <a:schemeClr val="dk1"/>
              </a:solidFill>
              <a:latin typeface="Calibri"/>
              <a:ea typeface="Calibri"/>
              <a:cs typeface="Calibri"/>
              <a:sym typeface="Calibri"/>
            </a:endParaRPr>
          </a:p>
          <a:p>
            <a:pPr indent="0" lvl="0" marL="0" marR="0" rtl="0" algn="l">
              <a:spcBef>
                <a:spcPts val="360"/>
              </a:spcBef>
              <a:spcAft>
                <a:spcPts val="0"/>
              </a:spcAft>
              <a:buSzPct val="25000"/>
              <a:buNone/>
            </a:pPr>
            <a:r>
              <a:rPr b="0" baseline="0" i="0" lang="en-US" sz="1200" u="none" cap="none" strike="noStrike">
                <a:solidFill>
                  <a:schemeClr val="dk1"/>
                </a:solidFill>
                <a:latin typeface="Calibri"/>
                <a:ea typeface="Calibri"/>
                <a:cs typeface="Calibri"/>
                <a:sym typeface="Calibri"/>
              </a:rPr>
              <a:t>5 minutes</a:t>
            </a:r>
          </a:p>
        </p:txBody>
      </p:sp>
      <p:sp>
        <p:nvSpPr>
          <p:cNvPr id="156" name="Shape 156"/>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2" name="Shape 162"/>
        <p:cNvGrpSpPr/>
        <p:nvPr/>
      </p:nvGrpSpPr>
      <p:grpSpPr>
        <a:xfrm>
          <a:off x="0" y="0"/>
          <a:ext cx="0" cy="0"/>
          <a:chOff x="0" y="0"/>
          <a:chExt cx="0" cy="0"/>
        </a:xfrm>
      </p:grpSpPr>
      <p:sp>
        <p:nvSpPr>
          <p:cNvPr id="163" name="Shape 16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64" name="Shape 164"/>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en-US" sz="1200" u="none" cap="none" strike="noStrike">
                <a:solidFill>
                  <a:srgbClr val="FF0000"/>
                </a:solidFill>
                <a:latin typeface="Calibri"/>
                <a:ea typeface="Calibri"/>
                <a:cs typeface="Calibri"/>
                <a:sym typeface="Calibri"/>
              </a:rPr>
              <a:t>Terri – explain the strategy by showing the schedule of my day.  Have teachers stand up and walk to an adjacent partner at their table (different from the person they shared with earlier) and share the item that they starred for argument.  </a:t>
            </a:r>
          </a:p>
        </p:txBody>
      </p:sp>
      <p:sp>
        <p:nvSpPr>
          <p:cNvPr id="165" name="Shape 165"/>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1" name="Shape 171"/>
        <p:cNvGrpSpPr/>
        <p:nvPr/>
      </p:nvGrpSpPr>
      <p:grpSpPr>
        <a:xfrm>
          <a:off x="0" y="0"/>
          <a:ext cx="0" cy="0"/>
          <a:chOff x="0" y="0"/>
          <a:chExt cx="0" cy="0"/>
        </a:xfrm>
      </p:grpSpPr>
      <p:sp>
        <p:nvSpPr>
          <p:cNvPr id="172" name="Shape 17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73" name="Shape 17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SzPct val="25000"/>
              <a:buNone/>
            </a:pPr>
            <a:r>
              <a:rPr b="0" baseline="0" i="0" lang="en-US" sz="1200" u="none" cap="none" strike="noStrike">
                <a:solidFill>
                  <a:schemeClr val="dk1"/>
                </a:solidFill>
                <a:latin typeface="Calibri"/>
                <a:ea typeface="Calibri"/>
                <a:cs typeface="Calibri"/>
                <a:sym typeface="Calibri"/>
              </a:rPr>
              <a:t>The notebooks are a physical place for a collection.  In the first days of school, some writers may write very little but over time, with lots of opportunities and new tools, most will push themselves to write more and more, coming back to their original lists and leveraging them for longer argument writing possibilities.  Let’s move on to another strategy now that shows how to move writers from lists to brief pieces of argument.</a:t>
            </a:r>
          </a:p>
        </p:txBody>
      </p:sp>
      <p:sp>
        <p:nvSpPr>
          <p:cNvPr id="174" name="Shape 174"/>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spcAft>
                <a:spcPts val="0"/>
              </a:spcAft>
              <a:buSzPct val="25000"/>
              <a:buNone/>
            </a:pPr>
            <a:fld id="{00000000-1234-1234-1234-123412341234}" type="slidenum">
              <a:rPr b="0" baseline="0" i="0" lang="en-US" sz="1200" u="none" cap="none" strike="noStrike">
                <a:solidFill>
                  <a:schemeClr val="dk1"/>
                </a:solidFill>
                <a:latin typeface="Calibri"/>
                <a:ea typeface="Calibri"/>
                <a:cs typeface="Calibri"/>
                <a:sym typeface="Calibri"/>
              </a:rPr>
              <a:t>‹#›</a:t>
            </a:fl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4" name="Shape 14"/>
        <p:cNvGrpSpPr/>
        <p:nvPr/>
      </p:nvGrpSpPr>
      <p:grpSpPr>
        <a:xfrm>
          <a:off x="0" y="0"/>
          <a:ext cx="0" cy="0"/>
          <a:chOff x="0" y="0"/>
          <a:chExt cx="0" cy="0"/>
        </a:xfrm>
      </p:grpSpPr>
      <p:sp>
        <p:nvSpPr>
          <p:cNvPr id="15" name="Shape 15"/>
          <p:cNvSpPr txBox="1"/>
          <p:nvPr>
            <p:ph type="ctrTitle"/>
          </p:nvPr>
        </p:nvSpPr>
        <p:spPr>
          <a:xfrm>
            <a:off x="685800" y="2130425"/>
            <a:ext cx="7772400" cy="1470024"/>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0" marR="0" rtl="0" algn="ctr">
              <a:spcBef>
                <a:spcPts val="0"/>
              </a:spcBef>
              <a:spcAft>
                <a:spcPts val="0"/>
              </a:spcAft>
              <a:defRPr/>
            </a:lvl2pPr>
            <a:lvl3pPr indent="0" marL="0" marR="0" rtl="0" algn="ctr">
              <a:spcBef>
                <a:spcPts val="0"/>
              </a:spcBef>
              <a:spcAft>
                <a:spcPts val="0"/>
              </a:spcAft>
              <a:defRPr/>
            </a:lvl3pPr>
            <a:lvl4pPr indent="0" marL="0" marR="0" rtl="0" algn="ctr">
              <a:spcBef>
                <a:spcPts val="0"/>
              </a:spcBef>
              <a:spcAft>
                <a:spcPts val="0"/>
              </a:spcAft>
              <a:defRPr/>
            </a:lvl4pPr>
            <a:lvl5pPr indent="0" marL="0" marR="0" rtl="0" algn="ctr">
              <a:spcBef>
                <a:spcPts val="0"/>
              </a:spcBef>
              <a:spcAft>
                <a:spcPts val="0"/>
              </a:spcAft>
              <a:defRPr/>
            </a:lvl5pPr>
            <a:lvl6pPr indent="0" marL="457200" marR="0" rtl="0" algn="ctr">
              <a:spcBef>
                <a:spcPts val="0"/>
              </a:spcBef>
              <a:spcAft>
                <a:spcPts val="0"/>
              </a:spcAft>
              <a:defRPr/>
            </a:lvl6pPr>
            <a:lvl7pPr indent="0" marL="914400" marR="0" rtl="0" algn="ctr">
              <a:spcBef>
                <a:spcPts val="0"/>
              </a:spcBef>
              <a:spcAft>
                <a:spcPts val="0"/>
              </a:spcAft>
              <a:defRPr/>
            </a:lvl7pPr>
            <a:lvl8pPr indent="0" marL="1371600" marR="0" rtl="0" algn="ctr">
              <a:spcBef>
                <a:spcPts val="0"/>
              </a:spcBef>
              <a:spcAft>
                <a:spcPts val="0"/>
              </a:spcAft>
              <a:defRPr/>
            </a:lvl8pPr>
            <a:lvl9pPr indent="0" marL="1828800" marR="0" rtl="0" algn="ctr">
              <a:spcBef>
                <a:spcPts val="0"/>
              </a:spcBef>
              <a:spcAft>
                <a:spcPts val="0"/>
              </a:spcAft>
              <a:defRPr/>
            </a:lvl9pPr>
          </a:lstStyle>
          <a:p/>
        </p:txBody>
      </p:sp>
      <p:sp>
        <p:nvSpPr>
          <p:cNvPr id="16" name="Shape 16"/>
          <p:cNvSpPr txBox="1"/>
          <p:nvPr>
            <p:ph idx="1" type="subTitle"/>
          </p:nvPr>
        </p:nvSpPr>
        <p:spPr>
          <a:xfrm>
            <a:off x="1371600" y="3886200"/>
            <a:ext cx="6400799" cy="1752600"/>
          </a:xfrm>
          <a:prstGeom prst="rect">
            <a:avLst/>
          </a:prstGeom>
          <a:noFill/>
          <a:ln>
            <a:noFill/>
          </a:ln>
        </p:spPr>
        <p:txBody>
          <a:bodyPr anchorCtr="0" anchor="t" bIns="91425" lIns="91425" rIns="91425" tIns="91425"/>
          <a:lstStyle>
            <a:lvl1pPr indent="0" marL="0" marR="0" rtl="0" algn="ctr">
              <a:spcBef>
                <a:spcPts val="640"/>
              </a:spcBef>
              <a:spcAft>
                <a:spcPts val="0"/>
              </a:spcAft>
              <a:buClr>
                <a:srgbClr val="888888"/>
              </a:buClr>
              <a:buFont typeface="Arial"/>
              <a:buNone/>
              <a:defRPr/>
            </a:lvl1pPr>
            <a:lvl2pPr indent="0" marL="457200" marR="0" rtl="0" algn="ctr">
              <a:spcBef>
                <a:spcPts val="560"/>
              </a:spcBef>
              <a:spcAft>
                <a:spcPts val="0"/>
              </a:spcAft>
              <a:buClr>
                <a:srgbClr val="888888"/>
              </a:buClr>
              <a:buFont typeface="Arial"/>
              <a:buNone/>
              <a:defRPr/>
            </a:lvl2pPr>
            <a:lvl3pPr indent="0" marL="914400" marR="0" rtl="0" algn="ctr">
              <a:spcBef>
                <a:spcPts val="480"/>
              </a:spcBef>
              <a:spcAft>
                <a:spcPts val="0"/>
              </a:spcAft>
              <a:buClr>
                <a:srgbClr val="888888"/>
              </a:buClr>
              <a:buFont typeface="Arial"/>
              <a:buNone/>
              <a:defRPr/>
            </a:lvl3pPr>
            <a:lvl4pPr indent="0" marL="1371600" marR="0" rtl="0" algn="ctr">
              <a:spcBef>
                <a:spcPts val="400"/>
              </a:spcBef>
              <a:spcAft>
                <a:spcPts val="0"/>
              </a:spcAft>
              <a:buClr>
                <a:srgbClr val="888888"/>
              </a:buClr>
              <a:buFont typeface="Arial"/>
              <a:buNone/>
              <a:defRPr/>
            </a:lvl4pPr>
            <a:lvl5pPr indent="0" marL="1828800" marR="0" rtl="0" algn="ctr">
              <a:spcBef>
                <a:spcPts val="400"/>
              </a:spcBef>
              <a:spcAft>
                <a:spcPts val="0"/>
              </a:spcAft>
              <a:buClr>
                <a:srgbClr val="888888"/>
              </a:buClr>
              <a:buFont typeface="Arial"/>
              <a:buNone/>
              <a:defRPr/>
            </a:lvl5pPr>
            <a:lvl6pPr indent="0" marL="2286000" marR="0" rtl="0" algn="ctr">
              <a:spcBef>
                <a:spcPts val="400"/>
              </a:spcBef>
              <a:buClr>
                <a:srgbClr val="888888"/>
              </a:buClr>
              <a:buFont typeface="Arial"/>
              <a:buNone/>
              <a:defRPr/>
            </a:lvl6pPr>
            <a:lvl7pPr indent="0" marL="2743200" marR="0" rtl="0" algn="ctr">
              <a:spcBef>
                <a:spcPts val="400"/>
              </a:spcBef>
              <a:buClr>
                <a:srgbClr val="888888"/>
              </a:buClr>
              <a:buFont typeface="Arial"/>
              <a:buNone/>
              <a:defRPr/>
            </a:lvl7pPr>
            <a:lvl8pPr indent="0" marL="3200400" marR="0" rtl="0" algn="ctr">
              <a:spcBef>
                <a:spcPts val="400"/>
              </a:spcBef>
              <a:buClr>
                <a:srgbClr val="888888"/>
              </a:buClr>
              <a:buFont typeface="Arial"/>
              <a:buNone/>
              <a:defRPr/>
            </a:lvl8pPr>
            <a:lvl9pPr indent="0" marL="3657600" marR="0" rtl="0" algn="ctr">
              <a:spcBef>
                <a:spcPts val="400"/>
              </a:spcBef>
              <a:buClr>
                <a:srgbClr val="888888"/>
              </a:buClr>
              <a:buFont typeface="Arial"/>
              <a:buNone/>
              <a:defRPr/>
            </a:lvl9pPr>
          </a:lstStyle>
          <a:p/>
        </p:txBody>
      </p:sp>
      <p:sp>
        <p:nvSpPr>
          <p:cNvPr id="17" name="Shape 17"/>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8" name="Shape 18"/>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9" name="Shape 19"/>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lvl1pPr indent="0" marL="0" marR="0" rtl="0" algn="r">
              <a:spcBef>
                <a:spcPts val="0"/>
              </a:spcBef>
              <a:spcAft>
                <a:spcPts val="0"/>
              </a:spcAft>
              <a:buNone/>
              <a:defRPr b="0" baseline="0" i="0" sz="1200" u="none" cap="none" strike="noStrike">
                <a:solidFill>
                  <a:srgbClr val="888888"/>
                </a:solidFill>
                <a:latin typeface="Calibri"/>
                <a:ea typeface="Calibri"/>
                <a:cs typeface="Calibri"/>
                <a:sym typeface="Calibri"/>
              </a:defRPr>
            </a:lvl1pPr>
          </a:lstStyle>
          <a:p>
            <a:pPr indent="0" lvl="0" marL="0">
              <a:spcBef>
                <a:spcPts val="0"/>
              </a:spcBef>
              <a:buSzPct val="25000"/>
              <a:buNone/>
            </a:pPr>
            <a:fld id="{00000000-1234-1234-1234-123412341234}" type="slidenum">
              <a:rPr lang="en-US"/>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1" name="Shape 71"/>
        <p:cNvGrpSpPr/>
        <p:nvPr/>
      </p:nvGrpSpPr>
      <p:grpSpPr>
        <a:xfrm>
          <a:off x="0" y="0"/>
          <a:ext cx="0" cy="0"/>
          <a:chOff x="0" y="0"/>
          <a:chExt cx="0" cy="0"/>
        </a:xfrm>
      </p:grpSpPr>
      <p:sp>
        <p:nvSpPr>
          <p:cNvPr id="72" name="Shape 72"/>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73" name="Shape 73"/>
          <p:cNvSpPr txBox="1"/>
          <p:nvPr>
            <p:ph idx="1" type="body"/>
          </p:nvPr>
        </p:nvSpPr>
        <p:spPr>
          <a:xfrm rot="5400000">
            <a:off x="2309018" y="-251618"/>
            <a:ext cx="4525963" cy="8229600"/>
          </a:xfrm>
          <a:prstGeom prst="rect">
            <a:avLst/>
          </a:prstGeom>
          <a:noFill/>
          <a:ln>
            <a:noFill/>
          </a:ln>
        </p:spPr>
        <p:txBody>
          <a:bodyPr anchorCtr="0" anchor="t" bIns="91425" lIns="91425" rIns="91425" tIns="91425"/>
          <a:lstStyle>
            <a:lvl1pPr indent="-139700" marL="342900" rtl="0" algn="l">
              <a:spcBef>
                <a:spcPts val="640"/>
              </a:spcBef>
              <a:spcAft>
                <a:spcPts val="0"/>
              </a:spcAft>
              <a:buClr>
                <a:schemeClr val="dk1"/>
              </a:buClr>
              <a:buFont typeface="Arial"/>
              <a:buChar char="•"/>
              <a:defRPr/>
            </a:lvl1pPr>
            <a:lvl2pPr indent="-107950" marL="742950" rtl="0" algn="l">
              <a:spcBef>
                <a:spcPts val="560"/>
              </a:spcBef>
              <a:spcAft>
                <a:spcPts val="0"/>
              </a:spcAft>
              <a:buClr>
                <a:schemeClr val="dk1"/>
              </a:buClr>
              <a:buFont typeface="Arial"/>
              <a:buChar char="–"/>
              <a:defRPr/>
            </a:lvl2pPr>
            <a:lvl3pPr indent="-76200" marL="1143000" rtl="0" algn="l">
              <a:spcBef>
                <a:spcPts val="480"/>
              </a:spcBef>
              <a:spcAft>
                <a:spcPts val="0"/>
              </a:spcAft>
              <a:buClr>
                <a:schemeClr val="dk1"/>
              </a:buClr>
              <a:buFont typeface="Arial"/>
              <a:buChar char="•"/>
              <a:defRPr/>
            </a:lvl3pPr>
            <a:lvl4pPr indent="-101600" marL="1600200" rtl="0" algn="l">
              <a:spcBef>
                <a:spcPts val="400"/>
              </a:spcBef>
              <a:spcAft>
                <a:spcPts val="0"/>
              </a:spcAft>
              <a:buClr>
                <a:schemeClr val="dk1"/>
              </a:buClr>
              <a:buFont typeface="Arial"/>
              <a:buChar char="–"/>
              <a:defRPr/>
            </a:lvl4pPr>
            <a:lvl5pPr indent="-101600" marL="2057400" rtl="0" algn="l">
              <a:spcBef>
                <a:spcPts val="400"/>
              </a:spcBef>
              <a:spcAft>
                <a:spcPts val="0"/>
              </a:spcAft>
              <a:buClr>
                <a:schemeClr val="dk1"/>
              </a:buClr>
              <a:buFont typeface="Arial"/>
              <a:buChar char="»"/>
              <a:defRPr/>
            </a:lvl5pPr>
            <a:lvl6pPr indent="-101600" marL="2514600" rtl="0" algn="l">
              <a:spcBef>
                <a:spcPts val="400"/>
              </a:spcBef>
              <a:buClr>
                <a:schemeClr val="dk1"/>
              </a:buClr>
              <a:buFont typeface="Arial"/>
              <a:buChar char="•"/>
              <a:defRPr/>
            </a:lvl6pPr>
            <a:lvl7pPr indent="-101600" marL="2971800" rtl="0" algn="l">
              <a:spcBef>
                <a:spcPts val="400"/>
              </a:spcBef>
              <a:buClr>
                <a:schemeClr val="dk1"/>
              </a:buClr>
              <a:buFont typeface="Arial"/>
              <a:buChar char="•"/>
              <a:defRPr/>
            </a:lvl7pPr>
            <a:lvl8pPr indent="-101600" marL="3429000" rtl="0" algn="l">
              <a:spcBef>
                <a:spcPts val="400"/>
              </a:spcBef>
              <a:buClr>
                <a:schemeClr val="dk1"/>
              </a:buClr>
              <a:buFont typeface="Arial"/>
              <a:buChar char="•"/>
              <a:defRPr/>
            </a:lvl8pPr>
            <a:lvl9pPr indent="-101600" marL="3886200" rtl="0" algn="l">
              <a:spcBef>
                <a:spcPts val="400"/>
              </a:spcBef>
              <a:buClr>
                <a:schemeClr val="dk1"/>
              </a:buClr>
              <a:buFont typeface="Arial"/>
              <a:buChar char="•"/>
              <a:defRPr/>
            </a:lvl9pPr>
          </a:lstStyle>
          <a:p/>
        </p:txBody>
      </p:sp>
      <p:sp>
        <p:nvSpPr>
          <p:cNvPr id="74" name="Shape 74"/>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5" name="Shape 75"/>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6" name="Shape 76"/>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lvl1pPr indent="0" marL="0" marR="0" rtl="0" algn="r">
              <a:spcBef>
                <a:spcPts val="0"/>
              </a:spcBef>
              <a:spcAft>
                <a:spcPts val="0"/>
              </a:spcAft>
              <a:buNone/>
              <a:defRPr b="0" baseline="0" i="0" sz="1200" u="none" cap="none" strike="noStrike">
                <a:solidFill>
                  <a:srgbClr val="888888"/>
                </a:solidFill>
                <a:latin typeface="Calibri"/>
                <a:ea typeface="Calibri"/>
                <a:cs typeface="Calibri"/>
                <a:sym typeface="Calibri"/>
              </a:defRPr>
            </a:lvl1pPr>
          </a:lstStyle>
          <a:p>
            <a:pPr indent="0" lvl="0" marL="0">
              <a:spcBef>
                <a:spcPts val="0"/>
              </a:spcBef>
              <a:buSzPct val="25000"/>
              <a:buNone/>
            </a:pPr>
            <a:fld id="{00000000-1234-1234-1234-123412341234}" type="slidenum">
              <a:rPr lang="en-US"/>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77" name="Shape 77"/>
        <p:cNvGrpSpPr/>
        <p:nvPr/>
      </p:nvGrpSpPr>
      <p:grpSpPr>
        <a:xfrm>
          <a:off x="0" y="0"/>
          <a:ext cx="0" cy="0"/>
          <a:chOff x="0" y="0"/>
          <a:chExt cx="0" cy="0"/>
        </a:xfrm>
      </p:grpSpPr>
      <p:sp>
        <p:nvSpPr>
          <p:cNvPr id="78" name="Shape 78"/>
          <p:cNvSpPr txBox="1"/>
          <p:nvPr>
            <p:ph type="title"/>
          </p:nvPr>
        </p:nvSpPr>
        <p:spPr>
          <a:xfrm rot="5400000">
            <a:off x="4732337" y="2171700"/>
            <a:ext cx="5851525" cy="20574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79" name="Shape 79"/>
          <p:cNvSpPr txBox="1"/>
          <p:nvPr>
            <p:ph idx="1" type="body"/>
          </p:nvPr>
        </p:nvSpPr>
        <p:spPr>
          <a:xfrm rot="5400000">
            <a:off x="541337" y="190500"/>
            <a:ext cx="5851525" cy="6019799"/>
          </a:xfrm>
          <a:prstGeom prst="rect">
            <a:avLst/>
          </a:prstGeom>
          <a:noFill/>
          <a:ln>
            <a:noFill/>
          </a:ln>
        </p:spPr>
        <p:txBody>
          <a:bodyPr anchorCtr="0" anchor="t" bIns="91425" lIns="91425" rIns="91425" tIns="91425"/>
          <a:lstStyle>
            <a:lvl1pPr indent="-139700" marL="342900" rtl="0" algn="l">
              <a:spcBef>
                <a:spcPts val="640"/>
              </a:spcBef>
              <a:spcAft>
                <a:spcPts val="0"/>
              </a:spcAft>
              <a:buClr>
                <a:schemeClr val="dk1"/>
              </a:buClr>
              <a:buFont typeface="Arial"/>
              <a:buChar char="•"/>
              <a:defRPr/>
            </a:lvl1pPr>
            <a:lvl2pPr indent="-107950" marL="742950" rtl="0" algn="l">
              <a:spcBef>
                <a:spcPts val="560"/>
              </a:spcBef>
              <a:spcAft>
                <a:spcPts val="0"/>
              </a:spcAft>
              <a:buClr>
                <a:schemeClr val="dk1"/>
              </a:buClr>
              <a:buFont typeface="Arial"/>
              <a:buChar char="–"/>
              <a:defRPr/>
            </a:lvl2pPr>
            <a:lvl3pPr indent="-76200" marL="1143000" rtl="0" algn="l">
              <a:spcBef>
                <a:spcPts val="480"/>
              </a:spcBef>
              <a:spcAft>
                <a:spcPts val="0"/>
              </a:spcAft>
              <a:buClr>
                <a:schemeClr val="dk1"/>
              </a:buClr>
              <a:buFont typeface="Arial"/>
              <a:buChar char="•"/>
              <a:defRPr/>
            </a:lvl3pPr>
            <a:lvl4pPr indent="-101600" marL="1600200" rtl="0" algn="l">
              <a:spcBef>
                <a:spcPts val="400"/>
              </a:spcBef>
              <a:spcAft>
                <a:spcPts val="0"/>
              </a:spcAft>
              <a:buClr>
                <a:schemeClr val="dk1"/>
              </a:buClr>
              <a:buFont typeface="Arial"/>
              <a:buChar char="–"/>
              <a:defRPr/>
            </a:lvl4pPr>
            <a:lvl5pPr indent="-101600" marL="2057400" rtl="0" algn="l">
              <a:spcBef>
                <a:spcPts val="400"/>
              </a:spcBef>
              <a:spcAft>
                <a:spcPts val="0"/>
              </a:spcAft>
              <a:buClr>
                <a:schemeClr val="dk1"/>
              </a:buClr>
              <a:buFont typeface="Arial"/>
              <a:buChar char="»"/>
              <a:defRPr/>
            </a:lvl5pPr>
            <a:lvl6pPr indent="-101600" marL="2514600" rtl="0" algn="l">
              <a:spcBef>
                <a:spcPts val="400"/>
              </a:spcBef>
              <a:buClr>
                <a:schemeClr val="dk1"/>
              </a:buClr>
              <a:buFont typeface="Arial"/>
              <a:buChar char="•"/>
              <a:defRPr/>
            </a:lvl6pPr>
            <a:lvl7pPr indent="-101600" marL="2971800" rtl="0" algn="l">
              <a:spcBef>
                <a:spcPts val="400"/>
              </a:spcBef>
              <a:buClr>
                <a:schemeClr val="dk1"/>
              </a:buClr>
              <a:buFont typeface="Arial"/>
              <a:buChar char="•"/>
              <a:defRPr/>
            </a:lvl7pPr>
            <a:lvl8pPr indent="-101600" marL="3429000" rtl="0" algn="l">
              <a:spcBef>
                <a:spcPts val="400"/>
              </a:spcBef>
              <a:buClr>
                <a:schemeClr val="dk1"/>
              </a:buClr>
              <a:buFont typeface="Arial"/>
              <a:buChar char="•"/>
              <a:defRPr/>
            </a:lvl8pPr>
            <a:lvl9pPr indent="-101600" marL="3886200" rtl="0" algn="l">
              <a:spcBef>
                <a:spcPts val="400"/>
              </a:spcBef>
              <a:buClr>
                <a:schemeClr val="dk1"/>
              </a:buClr>
              <a:buFont typeface="Arial"/>
              <a:buChar char="•"/>
              <a:defRPr/>
            </a:lvl9pPr>
          </a:lstStyle>
          <a:p/>
        </p:txBody>
      </p:sp>
      <p:sp>
        <p:nvSpPr>
          <p:cNvPr id="80" name="Shape 80"/>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81" name="Shape 81"/>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82" name="Shape 82"/>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lvl1pPr indent="0" marL="0" marR="0" rtl="0" algn="r">
              <a:spcBef>
                <a:spcPts val="0"/>
              </a:spcBef>
              <a:spcAft>
                <a:spcPts val="0"/>
              </a:spcAft>
              <a:buNone/>
              <a:defRPr b="0" baseline="0" i="0" sz="1200" u="none" cap="none" strike="noStrike">
                <a:solidFill>
                  <a:srgbClr val="888888"/>
                </a:solidFill>
                <a:latin typeface="Calibri"/>
                <a:ea typeface="Calibri"/>
                <a:cs typeface="Calibri"/>
                <a:sym typeface="Calibri"/>
              </a:defRPr>
            </a:lvl1pPr>
          </a:lstStyle>
          <a:p>
            <a:pPr indent="0" lvl="0" marL="0">
              <a:spcBef>
                <a:spcPts val="0"/>
              </a:spcBef>
              <a:buSzPct val="25000"/>
              <a:buNone/>
            </a:pPr>
            <a:fld id="{00000000-1234-1234-1234-123412341234}" type="slidenum">
              <a:rPr lang="en-US"/>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83" name="Shape 83"/>
        <p:cNvGrpSpPr/>
        <p:nvPr/>
      </p:nvGrpSpPr>
      <p:grpSpPr>
        <a:xfrm>
          <a:off x="0" y="0"/>
          <a:ext cx="0" cy="0"/>
          <a:chOff x="0" y="0"/>
          <a:chExt cx="0" cy="0"/>
        </a:xfrm>
      </p:grpSpPr>
      <p:sp>
        <p:nvSpPr>
          <p:cNvPr id="84" name="Shape 84"/>
          <p:cNvSpPr txBox="1"/>
          <p:nvPr>
            <p:ph type="title"/>
          </p:nvPr>
        </p:nvSpPr>
        <p:spPr>
          <a:xfrm>
            <a:off x="457200" y="274637"/>
            <a:ext cx="8229600" cy="1143000"/>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85" name="Shape 85"/>
          <p:cNvSpPr txBox="1"/>
          <p:nvPr>
            <p:ph idx="1" type="body"/>
          </p:nvPr>
        </p:nvSpPr>
        <p:spPr>
          <a:xfrm>
            <a:off x="457200" y="1600200"/>
            <a:ext cx="8229600" cy="4967573"/>
          </a:xfrm>
          <a:prstGeom prst="rect">
            <a:avLst/>
          </a:prstGeom>
          <a:noFill/>
          <a:ln>
            <a:noFill/>
          </a:ln>
        </p:spPr>
        <p:txBody>
          <a:bodyPr anchorCtr="0" anchor="t" bIns="91425" lIns="91425" rIns="91425" tIns="91425"/>
          <a:lstStyle>
            <a:lvl1pPr rtl="0">
              <a:spcBef>
                <a:spcPts val="0"/>
              </a:spcBef>
              <a:defRPr/>
            </a:lvl1pPr>
            <a:lvl2pPr indent="457200" rtl="0">
              <a:spcBef>
                <a:spcPts val="0"/>
              </a:spcBef>
              <a:defRPr/>
            </a:lvl2pPr>
            <a:lvl3pPr indent="914400" rtl="0">
              <a:spcBef>
                <a:spcPts val="0"/>
              </a:spcBef>
              <a:defRPr/>
            </a:lvl3pPr>
            <a:lvl4pPr indent="1371600"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0" name="Shape 20"/>
        <p:cNvGrpSpPr/>
        <p:nvPr/>
      </p:nvGrpSpPr>
      <p:grpSpPr>
        <a:xfrm>
          <a:off x="0" y="0"/>
          <a:ext cx="0" cy="0"/>
          <a:chOff x="0" y="0"/>
          <a:chExt cx="0" cy="0"/>
        </a:xfrm>
      </p:grpSpPr>
      <p:sp>
        <p:nvSpPr>
          <p:cNvPr id="21" name="Shape 21"/>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22" name="Shape 22"/>
          <p:cNvSpPr txBox="1"/>
          <p:nvPr>
            <p:ph idx="1" type="body"/>
          </p:nvPr>
        </p:nvSpPr>
        <p:spPr>
          <a:xfrm>
            <a:off x="457200" y="1600200"/>
            <a:ext cx="8229600" cy="4525963"/>
          </a:xfrm>
          <a:prstGeom prst="rect">
            <a:avLst/>
          </a:prstGeom>
          <a:noFill/>
          <a:ln>
            <a:noFill/>
          </a:ln>
        </p:spPr>
        <p:txBody>
          <a:bodyPr anchorCtr="0" anchor="t" bIns="91425" lIns="91425" rIns="91425" tIns="91425"/>
          <a:lstStyle>
            <a:lvl1pPr indent="-139700" marL="342900" rtl="0" algn="l">
              <a:spcBef>
                <a:spcPts val="640"/>
              </a:spcBef>
              <a:spcAft>
                <a:spcPts val="0"/>
              </a:spcAft>
              <a:buClr>
                <a:schemeClr val="dk1"/>
              </a:buClr>
              <a:buFont typeface="Arial"/>
              <a:buChar char="•"/>
              <a:defRPr/>
            </a:lvl1pPr>
            <a:lvl2pPr indent="-107950" marL="742950" rtl="0" algn="l">
              <a:spcBef>
                <a:spcPts val="560"/>
              </a:spcBef>
              <a:spcAft>
                <a:spcPts val="0"/>
              </a:spcAft>
              <a:buClr>
                <a:schemeClr val="dk1"/>
              </a:buClr>
              <a:buFont typeface="Arial"/>
              <a:buChar char="–"/>
              <a:defRPr/>
            </a:lvl2pPr>
            <a:lvl3pPr indent="-76200" marL="1143000" rtl="0" algn="l">
              <a:spcBef>
                <a:spcPts val="480"/>
              </a:spcBef>
              <a:spcAft>
                <a:spcPts val="0"/>
              </a:spcAft>
              <a:buClr>
                <a:schemeClr val="dk1"/>
              </a:buClr>
              <a:buFont typeface="Arial"/>
              <a:buChar char="•"/>
              <a:defRPr/>
            </a:lvl3pPr>
            <a:lvl4pPr indent="-101600" marL="1600200" rtl="0" algn="l">
              <a:spcBef>
                <a:spcPts val="400"/>
              </a:spcBef>
              <a:spcAft>
                <a:spcPts val="0"/>
              </a:spcAft>
              <a:buClr>
                <a:schemeClr val="dk1"/>
              </a:buClr>
              <a:buFont typeface="Arial"/>
              <a:buChar char="–"/>
              <a:defRPr/>
            </a:lvl4pPr>
            <a:lvl5pPr indent="-101600" marL="2057400" rtl="0" algn="l">
              <a:spcBef>
                <a:spcPts val="400"/>
              </a:spcBef>
              <a:spcAft>
                <a:spcPts val="0"/>
              </a:spcAft>
              <a:buClr>
                <a:schemeClr val="dk1"/>
              </a:buClr>
              <a:buFont typeface="Arial"/>
              <a:buChar char="»"/>
              <a:defRPr/>
            </a:lvl5pPr>
            <a:lvl6pPr indent="-101600" marL="2514600" rtl="0" algn="l">
              <a:spcBef>
                <a:spcPts val="400"/>
              </a:spcBef>
              <a:buClr>
                <a:schemeClr val="dk1"/>
              </a:buClr>
              <a:buFont typeface="Arial"/>
              <a:buChar char="•"/>
              <a:defRPr/>
            </a:lvl6pPr>
            <a:lvl7pPr indent="-101600" marL="2971800" rtl="0" algn="l">
              <a:spcBef>
                <a:spcPts val="400"/>
              </a:spcBef>
              <a:buClr>
                <a:schemeClr val="dk1"/>
              </a:buClr>
              <a:buFont typeface="Arial"/>
              <a:buChar char="•"/>
              <a:defRPr/>
            </a:lvl7pPr>
            <a:lvl8pPr indent="-101600" marL="3429000" rtl="0" algn="l">
              <a:spcBef>
                <a:spcPts val="400"/>
              </a:spcBef>
              <a:buClr>
                <a:schemeClr val="dk1"/>
              </a:buClr>
              <a:buFont typeface="Arial"/>
              <a:buChar char="•"/>
              <a:defRPr/>
            </a:lvl8pPr>
            <a:lvl9pPr indent="-101600" marL="3886200" rtl="0" algn="l">
              <a:spcBef>
                <a:spcPts val="400"/>
              </a:spcBef>
              <a:buClr>
                <a:schemeClr val="dk1"/>
              </a:buClr>
              <a:buFont typeface="Arial"/>
              <a:buChar char="•"/>
              <a:defRPr/>
            </a:lvl9pPr>
          </a:lstStyle>
          <a:p/>
        </p:txBody>
      </p:sp>
      <p:sp>
        <p:nvSpPr>
          <p:cNvPr id="23" name="Shape 23"/>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24" name="Shape 24"/>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25" name="Shape 25"/>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lvl1pPr indent="0" marL="0" marR="0" rtl="0" algn="r">
              <a:spcBef>
                <a:spcPts val="0"/>
              </a:spcBef>
              <a:spcAft>
                <a:spcPts val="0"/>
              </a:spcAft>
              <a:buNone/>
              <a:defRPr b="0" baseline="0" i="0" sz="1200" u="none" cap="none" strike="noStrike">
                <a:solidFill>
                  <a:srgbClr val="888888"/>
                </a:solidFill>
                <a:latin typeface="Calibri"/>
                <a:ea typeface="Calibri"/>
                <a:cs typeface="Calibri"/>
                <a:sym typeface="Calibri"/>
              </a:defRPr>
            </a:lvl1pPr>
          </a:lstStyle>
          <a:p>
            <a:pPr indent="0" lvl="0" marL="0">
              <a:spcBef>
                <a:spcPts val="0"/>
              </a:spcBef>
              <a:buSzPct val="25000"/>
              <a:buNone/>
            </a:pPr>
            <a:fld id="{00000000-1234-1234-1234-123412341234}" type="slidenum">
              <a:rPr lang="en-US"/>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26" name="Shape 26"/>
        <p:cNvGrpSpPr/>
        <p:nvPr/>
      </p:nvGrpSpPr>
      <p:grpSpPr>
        <a:xfrm>
          <a:off x="0" y="0"/>
          <a:ext cx="0" cy="0"/>
          <a:chOff x="0" y="0"/>
          <a:chExt cx="0" cy="0"/>
        </a:xfrm>
      </p:grpSpPr>
      <p:sp>
        <p:nvSpPr>
          <p:cNvPr id="27" name="Shape 27"/>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8" name="Shape 28"/>
          <p:cNvSpPr txBox="1"/>
          <p:nvPr>
            <p:ph idx="1" type="body"/>
          </p:nvPr>
        </p:nvSpPr>
        <p:spPr>
          <a:xfrm>
            <a:off x="457200" y="1535112"/>
            <a:ext cx="4040187" cy="639762"/>
          </a:xfrm>
          <a:prstGeom prst="rect">
            <a:avLst/>
          </a:prstGeom>
          <a:noFill/>
          <a:ln>
            <a:noFill/>
          </a:ln>
        </p:spPr>
        <p:txBody>
          <a:bodyPr anchorCtr="0" anchor="b"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29" name="Shape 29"/>
          <p:cNvSpPr txBox="1"/>
          <p:nvPr>
            <p:ph idx="2" type="body"/>
          </p:nvPr>
        </p:nvSpPr>
        <p:spPr>
          <a:xfrm>
            <a:off x="457200" y="2174875"/>
            <a:ext cx="4040187" cy="3951287"/>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0" name="Shape 30"/>
          <p:cNvSpPr txBox="1"/>
          <p:nvPr>
            <p:ph idx="3" type="body"/>
          </p:nvPr>
        </p:nvSpPr>
        <p:spPr>
          <a:xfrm>
            <a:off x="4645025" y="1535112"/>
            <a:ext cx="4041774" cy="639762"/>
          </a:xfrm>
          <a:prstGeom prst="rect">
            <a:avLst/>
          </a:prstGeom>
          <a:noFill/>
          <a:ln>
            <a:noFill/>
          </a:ln>
        </p:spPr>
        <p:txBody>
          <a:bodyPr anchorCtr="0" anchor="b"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31" name="Shape 31"/>
          <p:cNvSpPr txBox="1"/>
          <p:nvPr>
            <p:ph idx="4" type="body"/>
          </p:nvPr>
        </p:nvSpPr>
        <p:spPr>
          <a:xfrm>
            <a:off x="4645025" y="2174875"/>
            <a:ext cx="4041774" cy="3951287"/>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2" name="Shape 32"/>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3" name="Shape 33"/>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4" name="Shape 34"/>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lvl1pPr indent="0" marL="0" marR="0" rtl="0" algn="r">
              <a:spcBef>
                <a:spcPts val="0"/>
              </a:spcBef>
              <a:spcAft>
                <a:spcPts val="0"/>
              </a:spcAft>
              <a:buNone/>
              <a:defRPr b="0" baseline="0" i="0" sz="1200" u="none" cap="none" strike="noStrike">
                <a:solidFill>
                  <a:srgbClr val="888888"/>
                </a:solidFill>
                <a:latin typeface="Calibri"/>
                <a:ea typeface="Calibri"/>
                <a:cs typeface="Calibri"/>
                <a:sym typeface="Calibri"/>
              </a:defRPr>
            </a:lvl1pPr>
          </a:lstStyle>
          <a:p>
            <a:pPr indent="0" lvl="0" marL="0">
              <a:spcBef>
                <a:spcPts val="0"/>
              </a:spcBef>
              <a:buSzPct val="25000"/>
              <a:buNone/>
            </a:pPr>
            <a:fld id="{00000000-1234-1234-1234-123412341234}" type="slidenum">
              <a:rPr lang="en-US"/>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35" name="Shape 35"/>
        <p:cNvGrpSpPr/>
        <p:nvPr/>
      </p:nvGrpSpPr>
      <p:grpSpPr>
        <a:xfrm>
          <a:off x="0" y="0"/>
          <a:ext cx="0" cy="0"/>
          <a:chOff x="0" y="0"/>
          <a:chExt cx="0" cy="0"/>
        </a:xfrm>
      </p:grpSpPr>
      <p:sp>
        <p:nvSpPr>
          <p:cNvPr id="36" name="Shape 36"/>
          <p:cNvSpPr txBox="1"/>
          <p:nvPr>
            <p:ph type="title"/>
          </p:nvPr>
        </p:nvSpPr>
        <p:spPr>
          <a:xfrm>
            <a:off x="722312" y="4406900"/>
            <a:ext cx="7772400" cy="1362075"/>
          </a:xfrm>
          <a:prstGeom prst="rect">
            <a:avLst/>
          </a:prstGeom>
          <a:noFill/>
          <a:ln>
            <a:noFill/>
          </a:ln>
        </p:spPr>
        <p:txBody>
          <a:bodyPr anchorCtr="0" anchor="t"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7" name="Shape 37"/>
          <p:cNvSpPr txBox="1"/>
          <p:nvPr>
            <p:ph idx="1" type="body"/>
          </p:nvPr>
        </p:nvSpPr>
        <p:spPr>
          <a:xfrm>
            <a:off x="722312" y="2906713"/>
            <a:ext cx="7772400" cy="1500187"/>
          </a:xfrm>
          <a:prstGeom prst="rect">
            <a:avLst/>
          </a:prstGeom>
          <a:noFill/>
          <a:ln>
            <a:noFill/>
          </a:ln>
        </p:spPr>
        <p:txBody>
          <a:bodyPr anchorCtr="0" anchor="b" bIns="91425" lIns="91425" rIns="91425" tIns="91425"/>
          <a:lstStyle>
            <a:lvl1pPr indent="0" marL="0" rtl="0">
              <a:spcBef>
                <a:spcPts val="0"/>
              </a:spcBef>
              <a:buClr>
                <a:srgbClr val="888888"/>
              </a:buClr>
              <a:buFont typeface="Calibri"/>
              <a:buNone/>
              <a:defRPr/>
            </a:lvl1pPr>
            <a:lvl2pPr indent="0" marL="457200" rtl="0">
              <a:spcBef>
                <a:spcPts val="0"/>
              </a:spcBef>
              <a:buClr>
                <a:srgbClr val="888888"/>
              </a:buClr>
              <a:buFont typeface="Calibri"/>
              <a:buNone/>
              <a:defRPr/>
            </a:lvl2pPr>
            <a:lvl3pPr indent="0" marL="914400" rtl="0">
              <a:spcBef>
                <a:spcPts val="0"/>
              </a:spcBef>
              <a:buClr>
                <a:srgbClr val="888888"/>
              </a:buClr>
              <a:buFont typeface="Calibri"/>
              <a:buNone/>
              <a:defRPr/>
            </a:lvl3pPr>
            <a:lvl4pPr indent="0" marL="1371600" rtl="0">
              <a:spcBef>
                <a:spcPts val="0"/>
              </a:spcBef>
              <a:buClr>
                <a:srgbClr val="888888"/>
              </a:buClr>
              <a:buFont typeface="Calibri"/>
              <a:buNone/>
              <a:defRPr/>
            </a:lvl4pPr>
            <a:lvl5pPr indent="0" marL="1828800" rtl="0">
              <a:spcBef>
                <a:spcPts val="0"/>
              </a:spcBef>
              <a:buClr>
                <a:srgbClr val="888888"/>
              </a:buClr>
              <a:buFont typeface="Calibri"/>
              <a:buNone/>
              <a:defRPr/>
            </a:lvl5pPr>
            <a:lvl6pPr indent="0" marL="2286000" rtl="0">
              <a:spcBef>
                <a:spcPts val="0"/>
              </a:spcBef>
              <a:buClr>
                <a:srgbClr val="888888"/>
              </a:buClr>
              <a:buFont typeface="Calibri"/>
              <a:buNone/>
              <a:defRPr/>
            </a:lvl6pPr>
            <a:lvl7pPr indent="0" marL="2743200" rtl="0">
              <a:spcBef>
                <a:spcPts val="0"/>
              </a:spcBef>
              <a:buClr>
                <a:srgbClr val="888888"/>
              </a:buClr>
              <a:buFont typeface="Calibri"/>
              <a:buNone/>
              <a:defRPr/>
            </a:lvl7pPr>
            <a:lvl8pPr indent="0" marL="3200400" rtl="0">
              <a:spcBef>
                <a:spcPts val="0"/>
              </a:spcBef>
              <a:buClr>
                <a:srgbClr val="888888"/>
              </a:buClr>
              <a:buFont typeface="Calibri"/>
              <a:buNone/>
              <a:defRPr/>
            </a:lvl8pPr>
            <a:lvl9pPr indent="0" marL="3657600" rtl="0">
              <a:spcBef>
                <a:spcPts val="0"/>
              </a:spcBef>
              <a:buClr>
                <a:srgbClr val="888888"/>
              </a:buClr>
              <a:buFont typeface="Calibri"/>
              <a:buNone/>
              <a:defRPr/>
            </a:lvl9pPr>
          </a:lstStyle>
          <a:p/>
        </p:txBody>
      </p:sp>
      <p:sp>
        <p:nvSpPr>
          <p:cNvPr id="38" name="Shape 38"/>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9" name="Shape 39"/>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0" name="Shape 40"/>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lvl1pPr indent="0" marL="0" marR="0" rtl="0" algn="r">
              <a:spcBef>
                <a:spcPts val="0"/>
              </a:spcBef>
              <a:spcAft>
                <a:spcPts val="0"/>
              </a:spcAft>
              <a:buNone/>
              <a:defRPr b="0" baseline="0" i="0" sz="1200" u="none" cap="none" strike="noStrike">
                <a:solidFill>
                  <a:srgbClr val="888888"/>
                </a:solidFill>
                <a:latin typeface="Calibri"/>
                <a:ea typeface="Calibri"/>
                <a:cs typeface="Calibri"/>
                <a:sym typeface="Calibri"/>
              </a:defRPr>
            </a:lvl1pPr>
          </a:lstStyle>
          <a:p>
            <a:pPr indent="0" lvl="0" marL="0">
              <a:spcBef>
                <a:spcPts val="0"/>
              </a:spcBef>
              <a:buSzPct val="25000"/>
              <a:buNone/>
            </a:pPr>
            <a:fld id="{00000000-1234-1234-1234-123412341234}" type="slidenum">
              <a:rPr lang="en-US"/>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41" name="Shape 41"/>
        <p:cNvGrpSpPr/>
        <p:nvPr/>
      </p:nvGrpSpPr>
      <p:grpSpPr>
        <a:xfrm>
          <a:off x="0" y="0"/>
          <a:ext cx="0" cy="0"/>
          <a:chOff x="0" y="0"/>
          <a:chExt cx="0" cy="0"/>
        </a:xfrm>
      </p:grpSpPr>
      <p:sp>
        <p:nvSpPr>
          <p:cNvPr id="42" name="Shape 42"/>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43" name="Shape 43"/>
          <p:cNvSpPr txBox="1"/>
          <p:nvPr>
            <p:ph idx="1" type="body"/>
          </p:nvPr>
        </p:nvSpPr>
        <p:spPr>
          <a:xfrm>
            <a:off x="457200" y="1600200"/>
            <a:ext cx="4038599" cy="4525963"/>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4" name="Shape 44"/>
          <p:cNvSpPr txBox="1"/>
          <p:nvPr>
            <p:ph idx="2" type="body"/>
          </p:nvPr>
        </p:nvSpPr>
        <p:spPr>
          <a:xfrm>
            <a:off x="4648200" y="1600200"/>
            <a:ext cx="4038599" cy="4525963"/>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5" name="Shape 45"/>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6" name="Shape 46"/>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7" name="Shape 47"/>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lvl1pPr indent="0" marL="0" marR="0" rtl="0" algn="r">
              <a:spcBef>
                <a:spcPts val="0"/>
              </a:spcBef>
              <a:spcAft>
                <a:spcPts val="0"/>
              </a:spcAft>
              <a:buNone/>
              <a:defRPr b="0" baseline="0" i="0" sz="1200" u="none" cap="none" strike="noStrike">
                <a:solidFill>
                  <a:srgbClr val="888888"/>
                </a:solidFill>
                <a:latin typeface="Calibri"/>
                <a:ea typeface="Calibri"/>
                <a:cs typeface="Calibri"/>
                <a:sym typeface="Calibri"/>
              </a:defRPr>
            </a:lvl1pPr>
          </a:lstStyle>
          <a:p>
            <a:pPr indent="0" lvl="0" marL="0">
              <a:spcBef>
                <a:spcPts val="0"/>
              </a:spcBef>
              <a:buSzPct val="25000"/>
              <a:buNone/>
            </a:pPr>
            <a:fld id="{00000000-1234-1234-1234-123412341234}" type="slidenum">
              <a:rPr lang="en-US"/>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8" name="Shape 48"/>
        <p:cNvGrpSpPr/>
        <p:nvPr/>
      </p:nvGrpSpPr>
      <p:grpSpPr>
        <a:xfrm>
          <a:off x="0" y="0"/>
          <a:ext cx="0" cy="0"/>
          <a:chOff x="0" y="0"/>
          <a:chExt cx="0" cy="0"/>
        </a:xfrm>
      </p:grpSpPr>
      <p:sp>
        <p:nvSpPr>
          <p:cNvPr id="49" name="Shape 49"/>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50" name="Shape 50"/>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1" name="Shape 51"/>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2" name="Shape 52"/>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lvl1pPr indent="0" marL="0" marR="0" rtl="0" algn="r">
              <a:spcBef>
                <a:spcPts val="0"/>
              </a:spcBef>
              <a:spcAft>
                <a:spcPts val="0"/>
              </a:spcAft>
              <a:buNone/>
              <a:defRPr b="0" baseline="0" i="0" sz="1200" u="none" cap="none" strike="noStrike">
                <a:solidFill>
                  <a:srgbClr val="888888"/>
                </a:solidFill>
                <a:latin typeface="Calibri"/>
                <a:ea typeface="Calibri"/>
                <a:cs typeface="Calibri"/>
                <a:sym typeface="Calibri"/>
              </a:defRPr>
            </a:lvl1pPr>
          </a:lstStyle>
          <a:p>
            <a:pPr indent="0" lvl="0" marL="0">
              <a:spcBef>
                <a:spcPts val="0"/>
              </a:spcBef>
              <a:buSzPct val="25000"/>
              <a:buNone/>
            </a:pPr>
            <a:fld id="{00000000-1234-1234-1234-123412341234}" type="slidenum">
              <a:rPr lang="en-US"/>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3" name="Shape 53"/>
        <p:cNvGrpSpPr/>
        <p:nvPr/>
      </p:nvGrpSpPr>
      <p:grpSpPr>
        <a:xfrm>
          <a:off x="0" y="0"/>
          <a:ext cx="0" cy="0"/>
          <a:chOff x="0" y="0"/>
          <a:chExt cx="0" cy="0"/>
        </a:xfrm>
      </p:grpSpPr>
      <p:sp>
        <p:nvSpPr>
          <p:cNvPr id="54" name="Shape 54"/>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5" name="Shape 55"/>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6" name="Shape 56"/>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lvl1pPr indent="0" marL="0" marR="0" rtl="0" algn="r">
              <a:spcBef>
                <a:spcPts val="0"/>
              </a:spcBef>
              <a:spcAft>
                <a:spcPts val="0"/>
              </a:spcAft>
              <a:buNone/>
              <a:defRPr b="0" baseline="0" i="0" sz="1200" u="none" cap="none" strike="noStrike">
                <a:solidFill>
                  <a:srgbClr val="888888"/>
                </a:solidFill>
                <a:latin typeface="Calibri"/>
                <a:ea typeface="Calibri"/>
                <a:cs typeface="Calibri"/>
                <a:sym typeface="Calibri"/>
              </a:defRPr>
            </a:lvl1pPr>
          </a:lstStyle>
          <a:p>
            <a:pPr indent="0" lvl="0" marL="0">
              <a:spcBef>
                <a:spcPts val="0"/>
              </a:spcBef>
              <a:buSzPct val="25000"/>
              <a:buNone/>
            </a:pPr>
            <a:fld id="{00000000-1234-1234-1234-123412341234}" type="slidenum">
              <a:rPr lang="en-US"/>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7" name="Shape 57"/>
        <p:cNvGrpSpPr/>
        <p:nvPr/>
      </p:nvGrpSpPr>
      <p:grpSpPr>
        <a:xfrm>
          <a:off x="0" y="0"/>
          <a:ext cx="0" cy="0"/>
          <a:chOff x="0" y="0"/>
          <a:chExt cx="0" cy="0"/>
        </a:xfrm>
      </p:grpSpPr>
      <p:sp>
        <p:nvSpPr>
          <p:cNvPr id="58" name="Shape 58"/>
          <p:cNvSpPr txBox="1"/>
          <p:nvPr>
            <p:ph type="title"/>
          </p:nvPr>
        </p:nvSpPr>
        <p:spPr>
          <a:xfrm>
            <a:off x="457200" y="273050"/>
            <a:ext cx="3008313" cy="1162049"/>
          </a:xfrm>
          <a:prstGeom prst="rect">
            <a:avLst/>
          </a:prstGeom>
          <a:noFill/>
          <a:ln>
            <a:noFill/>
          </a:ln>
        </p:spPr>
        <p:txBody>
          <a:bodyPr anchorCtr="0" anchor="b"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9" name="Shape 59"/>
          <p:cNvSpPr txBox="1"/>
          <p:nvPr>
            <p:ph idx="1" type="body"/>
          </p:nvPr>
        </p:nvSpPr>
        <p:spPr>
          <a:xfrm>
            <a:off x="3575050" y="273050"/>
            <a:ext cx="5111750" cy="5853112"/>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0" name="Shape 60"/>
          <p:cNvSpPr txBox="1"/>
          <p:nvPr>
            <p:ph idx="2" type="body"/>
          </p:nvPr>
        </p:nvSpPr>
        <p:spPr>
          <a:xfrm>
            <a:off x="457200" y="1435100"/>
            <a:ext cx="3008313" cy="4691063"/>
          </a:xfrm>
          <a:prstGeom prst="rect">
            <a:avLst/>
          </a:prstGeom>
          <a:noFill/>
          <a:ln>
            <a:noFill/>
          </a:ln>
        </p:spPr>
        <p:txBody>
          <a:bodyPr anchorCtr="0" anchor="t"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61" name="Shape 61"/>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2" name="Shape 62"/>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3" name="Shape 63"/>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lvl1pPr indent="0" marL="0" marR="0" rtl="0" algn="r">
              <a:spcBef>
                <a:spcPts val="0"/>
              </a:spcBef>
              <a:spcAft>
                <a:spcPts val="0"/>
              </a:spcAft>
              <a:buNone/>
              <a:defRPr b="0" baseline="0" i="0" sz="1200" u="none" cap="none" strike="noStrike">
                <a:solidFill>
                  <a:srgbClr val="888888"/>
                </a:solidFill>
                <a:latin typeface="Calibri"/>
                <a:ea typeface="Calibri"/>
                <a:cs typeface="Calibri"/>
                <a:sym typeface="Calibri"/>
              </a:defRPr>
            </a:lvl1pPr>
          </a:lstStyle>
          <a:p>
            <a:pPr indent="0" lvl="0" marL="0">
              <a:spcBef>
                <a:spcPts val="0"/>
              </a:spcBef>
              <a:buSzPct val="25000"/>
              <a:buNone/>
            </a:pPr>
            <a:fld id="{00000000-1234-1234-1234-123412341234}" type="slidenum">
              <a:rPr lang="en-US"/>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4" name="Shape 64"/>
        <p:cNvGrpSpPr/>
        <p:nvPr/>
      </p:nvGrpSpPr>
      <p:grpSpPr>
        <a:xfrm>
          <a:off x="0" y="0"/>
          <a:ext cx="0" cy="0"/>
          <a:chOff x="0" y="0"/>
          <a:chExt cx="0" cy="0"/>
        </a:xfrm>
      </p:grpSpPr>
      <p:sp>
        <p:nvSpPr>
          <p:cNvPr id="65" name="Shape 65"/>
          <p:cNvSpPr txBox="1"/>
          <p:nvPr>
            <p:ph type="title"/>
          </p:nvPr>
        </p:nvSpPr>
        <p:spPr>
          <a:xfrm>
            <a:off x="1792288" y="4800600"/>
            <a:ext cx="5486399" cy="566737"/>
          </a:xfrm>
          <a:prstGeom prst="rect">
            <a:avLst/>
          </a:prstGeom>
          <a:noFill/>
          <a:ln>
            <a:noFill/>
          </a:ln>
        </p:spPr>
        <p:txBody>
          <a:bodyPr anchorCtr="0" anchor="b"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6" name="Shape 66"/>
          <p:cNvSpPr/>
          <p:nvPr>
            <p:ph idx="2" type="pic"/>
          </p:nvPr>
        </p:nvSpPr>
        <p:spPr>
          <a:xfrm>
            <a:off x="1792288" y="612775"/>
            <a:ext cx="5486399" cy="4114800"/>
          </a:xfrm>
          <a:prstGeom prst="rect">
            <a:avLst/>
          </a:prstGeom>
          <a:noFill/>
          <a:ln>
            <a:noFill/>
          </a:ln>
        </p:spPr>
      </p:sp>
      <p:sp>
        <p:nvSpPr>
          <p:cNvPr id="67" name="Shape 67"/>
          <p:cNvSpPr txBox="1"/>
          <p:nvPr>
            <p:ph idx="1" type="body"/>
          </p:nvPr>
        </p:nvSpPr>
        <p:spPr>
          <a:xfrm>
            <a:off x="1792288" y="5367337"/>
            <a:ext cx="5486399" cy="804861"/>
          </a:xfrm>
          <a:prstGeom prst="rect">
            <a:avLst/>
          </a:prstGeom>
          <a:noFill/>
          <a:ln>
            <a:noFill/>
          </a:ln>
        </p:spPr>
        <p:txBody>
          <a:bodyPr anchorCtr="0" anchor="t"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68" name="Shape 68"/>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69" name="Shape 69"/>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70" name="Shape 70"/>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lvl1pPr indent="0" marL="0" marR="0" rtl="0" algn="r">
              <a:spcBef>
                <a:spcPts val="0"/>
              </a:spcBef>
              <a:spcAft>
                <a:spcPts val="0"/>
              </a:spcAft>
              <a:buNone/>
              <a:defRPr b="0" baseline="0" i="0" sz="1200" u="none" cap="none" strike="noStrike">
                <a:solidFill>
                  <a:srgbClr val="888888"/>
                </a:solidFill>
                <a:latin typeface="Calibri"/>
                <a:ea typeface="Calibri"/>
                <a:cs typeface="Calibri"/>
                <a:sym typeface="Calibri"/>
              </a:defRPr>
            </a:lvl1pPr>
          </a:lstStyle>
          <a:p>
            <a:pPr indent="0" lvl="0" marL="0">
              <a:spcBef>
                <a:spcPts val="0"/>
              </a:spcBef>
              <a:buSzPct val="25000"/>
              <a:buNone/>
            </a:pPr>
            <a:fld id="{00000000-1234-1234-1234-123412341234}" type="slidenum">
              <a:rPr lang="en-US"/>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 name="Shape 8"/>
        <p:cNvGrpSpPr/>
        <p:nvPr/>
      </p:nvGrpSpPr>
      <p:grpSpPr>
        <a:xfrm>
          <a:off x="0" y="0"/>
          <a:ext cx="0" cy="0"/>
          <a:chOff x="0" y="0"/>
          <a:chExt cx="0" cy="0"/>
        </a:xfrm>
      </p:grpSpPr>
      <p:sp>
        <p:nvSpPr>
          <p:cNvPr id="9" name="Shape 9"/>
          <p:cNvSpPr txBox="1"/>
          <p:nvPr>
            <p:ph type="title"/>
          </p:nvPr>
        </p:nvSpPr>
        <p:spPr>
          <a:xfrm>
            <a:off x="457200" y="274637"/>
            <a:ext cx="8229600" cy="1143000"/>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0" marR="0" rtl="0" algn="ctr">
              <a:spcBef>
                <a:spcPts val="0"/>
              </a:spcBef>
              <a:spcAft>
                <a:spcPts val="0"/>
              </a:spcAft>
              <a:defRPr/>
            </a:lvl2pPr>
            <a:lvl3pPr indent="0" marL="0" marR="0" rtl="0" algn="ctr">
              <a:spcBef>
                <a:spcPts val="0"/>
              </a:spcBef>
              <a:spcAft>
                <a:spcPts val="0"/>
              </a:spcAft>
              <a:defRPr/>
            </a:lvl3pPr>
            <a:lvl4pPr indent="0" marL="0" marR="0" rtl="0" algn="ctr">
              <a:spcBef>
                <a:spcPts val="0"/>
              </a:spcBef>
              <a:spcAft>
                <a:spcPts val="0"/>
              </a:spcAft>
              <a:defRPr/>
            </a:lvl4pPr>
            <a:lvl5pPr indent="0" marL="0" marR="0" rtl="0" algn="ctr">
              <a:spcBef>
                <a:spcPts val="0"/>
              </a:spcBef>
              <a:spcAft>
                <a:spcPts val="0"/>
              </a:spcAft>
              <a:defRPr/>
            </a:lvl5pPr>
            <a:lvl6pPr indent="0" marL="457200" marR="0" rtl="0" algn="ctr">
              <a:spcBef>
                <a:spcPts val="0"/>
              </a:spcBef>
              <a:spcAft>
                <a:spcPts val="0"/>
              </a:spcAft>
              <a:defRPr/>
            </a:lvl6pPr>
            <a:lvl7pPr indent="0" marL="914400" marR="0" rtl="0" algn="ctr">
              <a:spcBef>
                <a:spcPts val="0"/>
              </a:spcBef>
              <a:spcAft>
                <a:spcPts val="0"/>
              </a:spcAft>
              <a:defRPr/>
            </a:lvl7pPr>
            <a:lvl8pPr indent="0" marL="1371600" marR="0" rtl="0" algn="ctr">
              <a:spcBef>
                <a:spcPts val="0"/>
              </a:spcBef>
              <a:spcAft>
                <a:spcPts val="0"/>
              </a:spcAft>
              <a:defRPr/>
            </a:lvl8pPr>
            <a:lvl9pPr indent="0" marL="1828800" marR="0" rtl="0" algn="ctr">
              <a:spcBef>
                <a:spcPts val="0"/>
              </a:spcBef>
              <a:spcAft>
                <a:spcPts val="0"/>
              </a:spcAft>
              <a:defRPr/>
            </a:lvl9pPr>
          </a:lstStyle>
          <a:p/>
        </p:txBody>
      </p:sp>
      <p:sp>
        <p:nvSpPr>
          <p:cNvPr id="10" name="Shape 10"/>
          <p:cNvSpPr txBox="1"/>
          <p:nvPr>
            <p:ph idx="1" type="body"/>
          </p:nvPr>
        </p:nvSpPr>
        <p:spPr>
          <a:xfrm>
            <a:off x="457200" y="1600200"/>
            <a:ext cx="8229600" cy="4525963"/>
          </a:xfrm>
          <a:prstGeom prst="rect">
            <a:avLst/>
          </a:prstGeom>
          <a:noFill/>
          <a:ln>
            <a:noFill/>
          </a:ln>
        </p:spPr>
        <p:txBody>
          <a:bodyPr anchorCtr="0" anchor="t" bIns="91425" lIns="91425" rIns="91425" tIns="91425"/>
          <a:lstStyle>
            <a:lvl1pPr indent="-139700" marL="342900" marR="0" rtl="0" algn="l">
              <a:spcBef>
                <a:spcPts val="640"/>
              </a:spcBef>
              <a:spcAft>
                <a:spcPts val="0"/>
              </a:spcAft>
              <a:buClr>
                <a:schemeClr val="dk1"/>
              </a:buClr>
              <a:buFont typeface="Arial"/>
              <a:buChar char="•"/>
              <a:defRPr/>
            </a:lvl1pPr>
            <a:lvl2pPr indent="-107950" marL="742950" marR="0" rtl="0" algn="l">
              <a:spcBef>
                <a:spcPts val="560"/>
              </a:spcBef>
              <a:spcAft>
                <a:spcPts val="0"/>
              </a:spcAft>
              <a:buClr>
                <a:schemeClr val="dk1"/>
              </a:buClr>
              <a:buFont typeface="Arial"/>
              <a:buChar char="–"/>
              <a:defRPr/>
            </a:lvl2pPr>
            <a:lvl3pPr indent="-76200" marL="1143000" marR="0" rtl="0" algn="l">
              <a:spcBef>
                <a:spcPts val="480"/>
              </a:spcBef>
              <a:spcAft>
                <a:spcPts val="0"/>
              </a:spcAft>
              <a:buClr>
                <a:schemeClr val="dk1"/>
              </a:buClr>
              <a:buFont typeface="Arial"/>
              <a:buChar char="•"/>
              <a:defRPr/>
            </a:lvl3pPr>
            <a:lvl4pPr indent="-101600" marL="1600200" marR="0" rtl="0" algn="l">
              <a:spcBef>
                <a:spcPts val="400"/>
              </a:spcBef>
              <a:spcAft>
                <a:spcPts val="0"/>
              </a:spcAft>
              <a:buClr>
                <a:schemeClr val="dk1"/>
              </a:buClr>
              <a:buFont typeface="Arial"/>
              <a:buChar char="–"/>
              <a:defRPr/>
            </a:lvl4pPr>
            <a:lvl5pPr indent="-101600" marL="2057400" marR="0" rtl="0" algn="l">
              <a:spcBef>
                <a:spcPts val="400"/>
              </a:spcBef>
              <a:spcAft>
                <a:spcPts val="0"/>
              </a:spcAft>
              <a:buClr>
                <a:schemeClr val="dk1"/>
              </a:buClr>
              <a:buFont typeface="Arial"/>
              <a:buChar char="»"/>
              <a:defRPr/>
            </a:lvl5pPr>
            <a:lvl6pPr indent="-101600" marL="2514600" marR="0" rtl="0" algn="l">
              <a:spcBef>
                <a:spcPts val="400"/>
              </a:spcBef>
              <a:buClr>
                <a:schemeClr val="dk1"/>
              </a:buClr>
              <a:buFont typeface="Arial"/>
              <a:buChar char="•"/>
              <a:defRPr/>
            </a:lvl6pPr>
            <a:lvl7pPr indent="-101600" marL="2971800" marR="0" rtl="0" algn="l">
              <a:spcBef>
                <a:spcPts val="400"/>
              </a:spcBef>
              <a:buClr>
                <a:schemeClr val="dk1"/>
              </a:buClr>
              <a:buFont typeface="Arial"/>
              <a:buChar char="•"/>
              <a:defRPr/>
            </a:lvl7pPr>
            <a:lvl8pPr indent="-101600" marL="3429000" marR="0" rtl="0" algn="l">
              <a:spcBef>
                <a:spcPts val="400"/>
              </a:spcBef>
              <a:buClr>
                <a:schemeClr val="dk1"/>
              </a:buClr>
              <a:buFont typeface="Arial"/>
              <a:buChar char="•"/>
              <a:defRPr/>
            </a:lvl8pPr>
            <a:lvl9pPr indent="-101600" marL="3886200" marR="0" rtl="0" algn="l">
              <a:spcBef>
                <a:spcPts val="400"/>
              </a:spcBef>
              <a:buClr>
                <a:schemeClr val="dk1"/>
              </a:buClr>
              <a:buFont typeface="Arial"/>
              <a:buChar char="•"/>
              <a:defRPr/>
            </a:lvl9pPr>
          </a:lstStyle>
          <a:p/>
        </p:txBody>
      </p:sp>
      <p:sp>
        <p:nvSpPr>
          <p:cNvPr id="11" name="Shape 11"/>
          <p:cNvSpPr txBox="1"/>
          <p:nvPr>
            <p:ph idx="10" type="dt"/>
          </p:nvPr>
        </p:nvSpPr>
        <p:spPr>
          <a:xfrm>
            <a:off x="457200" y="6356350"/>
            <a:ext cx="2133599" cy="365125"/>
          </a:xfrm>
          <a:prstGeom prst="rect">
            <a:avLst/>
          </a:prstGeom>
          <a:noFill/>
          <a:ln>
            <a:noFill/>
          </a:ln>
        </p:spPr>
        <p:txBody>
          <a:bodyPr anchorCtr="0" anchor="ctr" bIns="91425" lIns="91425" rIns="91425" tIns="91425"/>
          <a:lstStyle>
            <a:lvl1pPr indent="0" marL="0" marR="0" rtl="0" algn="l">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2" name="Shape 12"/>
          <p:cNvSpPr txBox="1"/>
          <p:nvPr>
            <p:ph idx="11" type="ftr"/>
          </p:nvPr>
        </p:nvSpPr>
        <p:spPr>
          <a:xfrm>
            <a:off x="3124200" y="6356350"/>
            <a:ext cx="2895600" cy="365125"/>
          </a:xfrm>
          <a:prstGeom prst="rect">
            <a:avLst/>
          </a:prstGeom>
          <a:noFill/>
          <a:ln>
            <a:noFill/>
          </a:ln>
        </p:spPr>
        <p:txBody>
          <a:bodyPr anchorCtr="0" anchor="ctr" bIns="91425" lIns="91425" rIns="91425" tIns="91425"/>
          <a:lstStyle>
            <a:lvl1pPr indent="0" marL="0" marR="0" rtl="0" algn="ctr">
              <a:spcBef>
                <a:spcPts val="0"/>
              </a:spcBef>
              <a:spcAft>
                <a:spcPts val="0"/>
              </a:spcAft>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13" name="Shape 13"/>
          <p:cNvSpPr txBox="1"/>
          <p:nvPr>
            <p:ph idx="12" type="sldNum"/>
          </p:nvPr>
        </p:nvSpPr>
        <p:spPr>
          <a:xfrm>
            <a:off x="6553200" y="6356350"/>
            <a:ext cx="2133599" cy="365125"/>
          </a:xfrm>
          <a:prstGeom prst="rect">
            <a:avLst/>
          </a:prstGeom>
          <a:noFill/>
          <a:ln>
            <a:noFill/>
          </a:ln>
        </p:spPr>
        <p:txBody>
          <a:bodyPr anchorCtr="0" anchor="ctr" bIns="45700" lIns="91425" rIns="91425" tIns="45700">
            <a:noAutofit/>
          </a:bodyPr>
          <a:lstStyle>
            <a:lvl1pPr indent="0" marL="0" marR="0" rtl="0" algn="r">
              <a:spcBef>
                <a:spcPts val="0"/>
              </a:spcBef>
              <a:spcAft>
                <a:spcPts val="0"/>
              </a:spcAft>
              <a:buNone/>
              <a:defRPr b="0" baseline="0" i="0" sz="1200" u="none" cap="none" strike="noStrike">
                <a:solidFill>
                  <a:srgbClr val="888888"/>
                </a:solidFill>
                <a:latin typeface="Calibri"/>
                <a:ea typeface="Calibri"/>
                <a:cs typeface="Calibri"/>
                <a:sym typeface="Calibri"/>
              </a:defRPr>
            </a:lvl1pPr>
          </a:lstStyle>
          <a:p>
            <a:pPr indent="0" lvl="0" marL="0">
              <a:spcBef>
                <a:spcPts val="0"/>
              </a:spcBef>
              <a:buSzPct val="25000"/>
              <a:buNone/>
            </a:pPr>
            <a:fld id="{00000000-1234-1234-1234-123412341234}" type="slidenum">
              <a:rPr lang="en-US"/>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01.jpg"/><Relationship Id="rId4" Type="http://schemas.openxmlformats.org/officeDocument/2006/relationships/image" Target="../media/image0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01.jpg"/><Relationship Id="rId4" Type="http://schemas.openxmlformats.org/officeDocument/2006/relationships/image" Target="../media/image0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0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3.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01.jp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01.jpg"/><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01.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01.jpg"/><Relationship Id="rId4" Type="http://schemas.openxmlformats.org/officeDocument/2006/relationships/image" Target="../media/image0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00.jpg"/><Relationship Id="rId4" Type="http://schemas.openxmlformats.org/officeDocument/2006/relationships/image" Target="../media/image0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0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3.png"/><Relationship Id="rId4" Type="http://schemas.openxmlformats.org/officeDocument/2006/relationships/image" Target="../media/image01.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09.png"/><Relationship Id="rId4" Type="http://schemas.openxmlformats.org/officeDocument/2006/relationships/image" Target="../media/image01.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01.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01.jpg"/><Relationship Id="rId4" Type="http://schemas.openxmlformats.org/officeDocument/2006/relationships/image" Target="../media/image0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01.jpg"/><Relationship Id="rId4" Type="http://schemas.openxmlformats.org/officeDocument/2006/relationships/image" Target="../media/image0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1.png"/><Relationship Id="rId4" Type="http://schemas.openxmlformats.org/officeDocument/2006/relationships/image" Target="../media/image0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 name="Shape 86"/>
        <p:cNvGrpSpPr/>
        <p:nvPr/>
      </p:nvGrpSpPr>
      <p:grpSpPr>
        <a:xfrm>
          <a:off x="0" y="0"/>
          <a:ext cx="0" cy="0"/>
          <a:chOff x="0" y="0"/>
          <a:chExt cx="0" cy="0"/>
        </a:xfrm>
      </p:grpSpPr>
      <p:sp>
        <p:nvSpPr>
          <p:cNvPr id="87" name="Shape 87"/>
          <p:cNvSpPr txBox="1"/>
          <p:nvPr>
            <p:ph type="ctrTitle"/>
          </p:nvPr>
        </p:nvSpPr>
        <p:spPr>
          <a:xfrm>
            <a:off x="737587" y="1981200"/>
            <a:ext cx="7772400" cy="1314449"/>
          </a:xfrm>
          <a:prstGeom prst="rect">
            <a:avLst/>
          </a:prstGeom>
          <a:solidFill>
            <a:srgbClr val="C5D8F1"/>
          </a:solidFill>
          <a:ln cap="flat" cmpd="sng" w="25400">
            <a:solidFill>
              <a:schemeClr val="dk1"/>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4800" u="none" cap="none" strike="noStrike">
                <a:solidFill>
                  <a:srgbClr val="FF0000"/>
                </a:solidFill>
                <a:latin typeface="Calibri"/>
                <a:ea typeface="Calibri"/>
                <a:cs typeface="Calibri"/>
                <a:sym typeface="Calibri"/>
              </a:rPr>
              <a:t>Routine Argument Writing</a:t>
            </a:r>
          </a:p>
        </p:txBody>
      </p:sp>
      <p:sp>
        <p:nvSpPr>
          <p:cNvPr id="88" name="Shape 88"/>
          <p:cNvSpPr txBox="1"/>
          <p:nvPr>
            <p:ph idx="1" type="subTitle"/>
          </p:nvPr>
        </p:nvSpPr>
        <p:spPr>
          <a:xfrm>
            <a:off x="762000" y="3505200"/>
            <a:ext cx="7772400" cy="2057400"/>
          </a:xfrm>
          <a:prstGeom prst="rect">
            <a:avLst/>
          </a:prstGeom>
          <a:noFill/>
          <a:ln>
            <a:noFill/>
          </a:ln>
        </p:spPr>
        <p:txBody>
          <a:bodyPr anchorCtr="0" anchor="t" bIns="45700" lIns="91425" rIns="91425" tIns="45700">
            <a:noAutofit/>
          </a:bodyPr>
          <a:lstStyle/>
          <a:p>
            <a:pPr indent="0" lvl="0" marL="0" marR="0" rtl="0" algn="ctr">
              <a:lnSpc>
                <a:spcPct val="90000"/>
              </a:lnSpc>
              <a:spcBef>
                <a:spcPts val="0"/>
              </a:spcBef>
              <a:spcAft>
                <a:spcPts val="0"/>
              </a:spcAft>
              <a:buClr>
                <a:srgbClr val="888888"/>
              </a:buClr>
              <a:buFont typeface="Arial"/>
              <a:buNone/>
            </a:pPr>
            <a:r>
              <a:t/>
            </a:r>
            <a:endParaRPr b="0" baseline="0" i="0" sz="2950" u="none" cap="none" strike="noStrike">
              <a:solidFill>
                <a:srgbClr val="888888"/>
              </a:solidFill>
              <a:latin typeface="Calibri"/>
              <a:ea typeface="Calibri"/>
              <a:cs typeface="Calibri"/>
              <a:sym typeface="Calibri"/>
            </a:endParaRPr>
          </a:p>
          <a:p>
            <a:pPr indent="0" lvl="0" marL="0" marR="0" rtl="0" algn="ctr">
              <a:lnSpc>
                <a:spcPct val="90000"/>
              </a:lnSpc>
              <a:spcBef>
                <a:spcPts val="590"/>
              </a:spcBef>
              <a:spcAft>
                <a:spcPts val="0"/>
              </a:spcAft>
              <a:buClr>
                <a:srgbClr val="888888"/>
              </a:buClr>
              <a:buSzPct val="25000"/>
              <a:buFont typeface="Arial"/>
              <a:buNone/>
            </a:pPr>
            <a:r>
              <a:rPr b="0" baseline="0" i="0" lang="en-US" sz="2950" u="none" cap="none" strike="noStrike">
                <a:solidFill>
                  <a:srgbClr val="888888"/>
                </a:solidFill>
                <a:latin typeface="Calibri"/>
                <a:ea typeface="Calibri"/>
                <a:cs typeface="Calibri"/>
                <a:sym typeface="Calibri"/>
              </a:rPr>
              <a:t>i3 College Ready Writers Program</a:t>
            </a:r>
          </a:p>
          <a:p>
            <a:pPr indent="0" lvl="0" marL="0" marR="0" rtl="0" algn="ctr">
              <a:lnSpc>
                <a:spcPct val="90000"/>
              </a:lnSpc>
              <a:spcBef>
                <a:spcPts val="590"/>
              </a:spcBef>
              <a:spcAft>
                <a:spcPts val="0"/>
              </a:spcAft>
              <a:buClr>
                <a:srgbClr val="888888"/>
              </a:buClr>
              <a:buSzPct val="25000"/>
              <a:buFont typeface="Arial"/>
              <a:buNone/>
            </a:pPr>
            <a:r>
              <a:rPr b="0" baseline="0" i="0" lang="en-US" sz="2950" u="none" cap="none" strike="noStrike">
                <a:solidFill>
                  <a:srgbClr val="888888"/>
                </a:solidFill>
                <a:latin typeface="Calibri"/>
                <a:ea typeface="Calibri"/>
                <a:cs typeface="Calibri"/>
                <a:sym typeface="Calibri"/>
              </a:rPr>
              <a:t>National Writing Project</a:t>
            </a:r>
          </a:p>
          <a:p>
            <a:pPr indent="0" lvl="0" marL="0" marR="0" rtl="0" algn="ctr">
              <a:lnSpc>
                <a:spcPct val="90000"/>
              </a:lnSpc>
              <a:spcBef>
                <a:spcPts val="590"/>
              </a:spcBef>
              <a:spcAft>
                <a:spcPts val="0"/>
              </a:spcAft>
              <a:buClr>
                <a:srgbClr val="888888"/>
              </a:buClr>
              <a:buSzPct val="25000"/>
              <a:buFont typeface="Arial"/>
              <a:buNone/>
            </a:pPr>
            <a:r>
              <a:rPr b="0" baseline="0" i="0" lang="en-US" sz="2950" u="none" cap="none" strike="noStrike">
                <a:solidFill>
                  <a:srgbClr val="888888"/>
                </a:solidFill>
                <a:latin typeface="Calibri"/>
                <a:ea typeface="Calibri"/>
                <a:cs typeface="Calibri"/>
                <a:sym typeface="Calibri"/>
              </a:rPr>
              <a:t>2015</a:t>
            </a:r>
          </a:p>
        </p:txBody>
      </p:sp>
      <p:pic>
        <p:nvPicPr>
          <p:cNvPr id="89" name="Shape 89"/>
          <p:cNvPicPr preferRelativeResize="0"/>
          <p:nvPr/>
        </p:nvPicPr>
        <p:blipFill rotWithShape="1">
          <a:blip r:embed="rId3">
            <a:alphaModFix/>
          </a:blip>
          <a:srcRect b="0" l="0" r="0" t="0"/>
          <a:stretch/>
        </p:blipFill>
        <p:spPr>
          <a:xfrm>
            <a:off x="6781800" y="5838300"/>
            <a:ext cx="1740379" cy="1019699"/>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5" name="Shape 175"/>
        <p:cNvGrpSpPr/>
        <p:nvPr/>
      </p:nvGrpSpPr>
      <p:grpSpPr>
        <a:xfrm>
          <a:off x="0" y="0"/>
          <a:ext cx="0" cy="0"/>
          <a:chOff x="0" y="0"/>
          <a:chExt cx="0" cy="0"/>
        </a:xfrm>
      </p:grpSpPr>
      <p:sp>
        <p:nvSpPr>
          <p:cNvPr id="176" name="Shape 176"/>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4400" u="none" cap="none" strike="noStrike">
                <a:solidFill>
                  <a:schemeClr val="dk1"/>
                </a:solidFill>
                <a:latin typeface="Calibri"/>
                <a:ea typeface="Calibri"/>
                <a:cs typeface="Calibri"/>
                <a:sym typeface="Calibri"/>
              </a:rPr>
              <a:t>Writing Sprints</a:t>
            </a:r>
          </a:p>
        </p:txBody>
      </p:sp>
      <p:sp>
        <p:nvSpPr>
          <p:cNvPr id="177" name="Shape 177"/>
          <p:cNvSpPr txBox="1"/>
          <p:nvPr>
            <p:ph idx="1" type="body"/>
          </p:nvPr>
        </p:nvSpPr>
        <p:spPr>
          <a:xfrm>
            <a:off x="457200" y="1600200"/>
            <a:ext cx="8229600" cy="4525963"/>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a:p>
            <a:pPr indent="0" lvl="0" marL="0" marR="0" rtl="0" algn="l">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p:txBody>
      </p:sp>
      <p:pic>
        <p:nvPicPr>
          <p:cNvPr id="178" name="Shape 178"/>
          <p:cNvPicPr preferRelativeResize="0"/>
          <p:nvPr/>
        </p:nvPicPr>
        <p:blipFill rotWithShape="1">
          <a:blip r:embed="rId3">
            <a:alphaModFix/>
          </a:blip>
          <a:srcRect b="0" l="0" r="0" t="0"/>
          <a:stretch/>
        </p:blipFill>
        <p:spPr>
          <a:xfrm>
            <a:off x="6781800" y="5838300"/>
            <a:ext cx="1740379" cy="1019699"/>
          </a:xfrm>
          <a:prstGeom prst="rect">
            <a:avLst/>
          </a:prstGeom>
          <a:noFill/>
          <a:ln>
            <a:noFill/>
          </a:ln>
        </p:spPr>
      </p:pic>
      <p:sp>
        <p:nvSpPr>
          <p:cNvPr id="179" name="Shape 179"/>
          <p:cNvSpPr/>
          <p:nvPr/>
        </p:nvSpPr>
        <p:spPr>
          <a:xfrm>
            <a:off x="609600" y="2211008"/>
            <a:ext cx="4038600" cy="3351590"/>
          </a:xfrm>
          <a:prstGeom prst="cloud">
            <a:avLst/>
          </a:prstGeom>
          <a:solidFill>
            <a:schemeClr val="accent1"/>
          </a:solidFill>
          <a:ln cap="flat" cmpd="sng" w="25400">
            <a:solidFill>
              <a:srgbClr val="395E8A"/>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SzPct val="25000"/>
              <a:buNone/>
            </a:pPr>
            <a:r>
              <a:rPr b="1" baseline="0" i="0" lang="en-US" sz="1800" u="none" cap="none" strike="noStrike">
                <a:solidFill>
                  <a:schemeClr val="lt1"/>
                </a:solidFill>
                <a:latin typeface="Arial"/>
                <a:ea typeface="Arial"/>
                <a:cs typeface="Arial"/>
                <a:sym typeface="Arial"/>
              </a:rPr>
              <a:t>Just as we wouldn’t ask an athlete to run a marathon on day one of training, we wouldn’t ask our students to write a complete essay during the first days of school.</a:t>
            </a:r>
          </a:p>
        </p:txBody>
      </p:sp>
      <p:pic>
        <p:nvPicPr>
          <p:cNvPr id="180" name="Shape 180"/>
          <p:cNvPicPr preferRelativeResize="0"/>
          <p:nvPr/>
        </p:nvPicPr>
        <p:blipFill rotWithShape="1">
          <a:blip r:embed="rId4">
            <a:alphaModFix/>
          </a:blip>
          <a:srcRect b="0" l="0" r="0" t="0"/>
          <a:stretch/>
        </p:blipFill>
        <p:spPr>
          <a:xfrm>
            <a:off x="5524500" y="2211008"/>
            <a:ext cx="2209799" cy="3121780"/>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5" name="Shape 185"/>
        <p:cNvGrpSpPr/>
        <p:nvPr/>
      </p:nvGrpSpPr>
      <p:grpSpPr>
        <a:xfrm>
          <a:off x="0" y="0"/>
          <a:ext cx="0" cy="0"/>
          <a:chOff x="0" y="0"/>
          <a:chExt cx="0" cy="0"/>
        </a:xfrm>
      </p:grpSpPr>
      <p:sp>
        <p:nvSpPr>
          <p:cNvPr id="186" name="Shape 186"/>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4400" u="none" cap="none" strike="noStrike">
                <a:solidFill>
                  <a:srgbClr val="FF0000"/>
                </a:solidFill>
                <a:latin typeface="Calibri"/>
                <a:ea typeface="Calibri"/>
                <a:cs typeface="Calibri"/>
                <a:sym typeface="Calibri"/>
              </a:rPr>
              <a:t>End of Routine Argument Writing:  Part One</a:t>
            </a:r>
          </a:p>
        </p:txBody>
      </p:sp>
      <p:sp>
        <p:nvSpPr>
          <p:cNvPr id="187" name="Shape 187"/>
          <p:cNvSpPr txBox="1"/>
          <p:nvPr>
            <p:ph idx="1" type="body"/>
          </p:nvPr>
        </p:nvSpPr>
        <p:spPr>
          <a:xfrm>
            <a:off x="457200" y="1600200"/>
            <a:ext cx="8229600" cy="4525963"/>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SzPct val="25000"/>
              <a:buFont typeface="Arial"/>
              <a:buNone/>
            </a:pPr>
            <a:r>
              <a:rPr b="0" baseline="0" i="0" lang="en-US" sz="3200" u="none" cap="none" strike="noStrike">
                <a:solidFill>
                  <a:schemeClr val="dk1"/>
                </a:solidFill>
                <a:latin typeface="Calibri"/>
                <a:ea typeface="Calibri"/>
                <a:cs typeface="Calibri"/>
                <a:sym typeface="Calibri"/>
              </a:rPr>
              <a:t>Delete this and replace with:</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Pam’s wrap slide</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Lunch slide</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Colleen’s Brain Break slide(s)</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1" name="Shape 191"/>
        <p:cNvGrpSpPr/>
        <p:nvPr/>
      </p:nvGrpSpPr>
      <p:grpSpPr>
        <a:xfrm>
          <a:off x="0" y="0"/>
          <a:ext cx="0" cy="0"/>
          <a:chOff x="0" y="0"/>
          <a:chExt cx="0" cy="0"/>
        </a:xfrm>
      </p:grpSpPr>
      <p:sp>
        <p:nvSpPr>
          <p:cNvPr id="192" name="Shape 192"/>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4400" u="none" cap="none" strike="noStrike">
                <a:solidFill>
                  <a:srgbClr val="FF0000"/>
                </a:solidFill>
                <a:latin typeface="Calibri"/>
                <a:ea typeface="Calibri"/>
                <a:cs typeface="Calibri"/>
                <a:sym typeface="Calibri"/>
              </a:rPr>
              <a:t>Making Claims at a Glance</a:t>
            </a:r>
          </a:p>
        </p:txBody>
      </p:sp>
      <p:sp>
        <p:nvSpPr>
          <p:cNvPr id="193" name="Shape 193"/>
          <p:cNvSpPr txBox="1"/>
          <p:nvPr>
            <p:ph idx="1" type="body"/>
          </p:nvPr>
        </p:nvSpPr>
        <p:spPr>
          <a:xfrm>
            <a:off x="457200" y="1600200"/>
            <a:ext cx="8229600" cy="4525963"/>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Helps students see themselves as observers of the world</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Generates thoughts around a topic</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Demonstrates how quickly we form opinions</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Provides practice in reacting in writing</a:t>
            </a:r>
          </a:p>
          <a:p>
            <a:pPr indent="-139700" lvl="0" marL="342900" marR="0" rtl="0" algn="l">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a:p>
            <a:pPr indent="0" lvl="0" marL="0" marR="0" rtl="0" algn="l">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p:txBody>
      </p:sp>
      <p:pic>
        <p:nvPicPr>
          <p:cNvPr id="194" name="Shape 194"/>
          <p:cNvPicPr preferRelativeResize="0"/>
          <p:nvPr/>
        </p:nvPicPr>
        <p:blipFill rotWithShape="1">
          <a:blip r:embed="rId3">
            <a:alphaModFix/>
          </a:blip>
          <a:srcRect b="0" l="0" r="0" t="0"/>
          <a:stretch/>
        </p:blipFill>
        <p:spPr>
          <a:xfrm>
            <a:off x="6781800" y="5838300"/>
            <a:ext cx="1740379" cy="1019699"/>
          </a:xfrm>
          <a:prstGeom prst="rect">
            <a:avLst/>
          </a:prstGeom>
          <a:noFill/>
          <a:ln>
            <a:noFill/>
          </a:ln>
        </p:spPr>
      </p:pic>
      <p:pic>
        <p:nvPicPr>
          <p:cNvPr id="195" name="Shape 195"/>
          <p:cNvPicPr preferRelativeResize="0"/>
          <p:nvPr/>
        </p:nvPicPr>
        <p:blipFill rotWithShape="1">
          <a:blip r:embed="rId4">
            <a:alphaModFix/>
          </a:blip>
          <a:srcRect b="0" l="0" r="0" t="0"/>
          <a:stretch/>
        </p:blipFill>
        <p:spPr>
          <a:xfrm>
            <a:off x="2250948" y="4419600"/>
            <a:ext cx="1600199" cy="2247609"/>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0" name="Shape 200"/>
        <p:cNvGrpSpPr/>
        <p:nvPr/>
      </p:nvGrpSpPr>
      <p:grpSpPr>
        <a:xfrm>
          <a:off x="0" y="0"/>
          <a:ext cx="0" cy="0"/>
          <a:chOff x="0" y="0"/>
          <a:chExt cx="0" cy="0"/>
        </a:xfrm>
      </p:grpSpPr>
      <p:pic>
        <p:nvPicPr>
          <p:cNvPr id="201" name="Shape 201"/>
          <p:cNvPicPr preferRelativeResize="0"/>
          <p:nvPr>
            <p:ph idx="1" type="body"/>
          </p:nvPr>
        </p:nvPicPr>
        <p:blipFill rotWithShape="1">
          <a:blip r:embed="rId3">
            <a:alphaModFix/>
          </a:blip>
          <a:srcRect b="0" l="0" r="0" t="0"/>
          <a:stretch/>
        </p:blipFill>
        <p:spPr>
          <a:xfrm>
            <a:off x="1066800" y="0"/>
            <a:ext cx="7010400" cy="6858000"/>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6" name="Shape 206"/>
        <p:cNvGrpSpPr/>
        <p:nvPr/>
      </p:nvGrpSpPr>
      <p:grpSpPr>
        <a:xfrm>
          <a:off x="0" y="0"/>
          <a:ext cx="0" cy="0"/>
          <a:chOff x="0" y="0"/>
          <a:chExt cx="0" cy="0"/>
        </a:xfrm>
      </p:grpSpPr>
      <p:sp>
        <p:nvSpPr>
          <p:cNvPr id="207" name="Shape 207"/>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2400" u="none" cap="none" strike="noStrike">
                <a:solidFill>
                  <a:schemeClr val="dk1"/>
                </a:solidFill>
                <a:latin typeface="Calibri"/>
                <a:ea typeface="Calibri"/>
                <a:cs typeface="Calibri"/>
                <a:sym typeface="Calibri"/>
              </a:rPr>
              <a:t>The animal Rescue League in Berk County Pennsylvania has a Book Buddies Program for children in grades 1-8. The children read to cats that are available for adoption.  </a:t>
            </a:r>
            <a:r>
              <a:rPr b="0" baseline="0" i="1" lang="en-US" sz="2400" u="none" cap="none" strike="noStrike">
                <a:solidFill>
                  <a:schemeClr val="dk1"/>
                </a:solidFill>
                <a:latin typeface="Calibri"/>
                <a:ea typeface="Calibri"/>
                <a:cs typeface="Calibri"/>
                <a:sym typeface="Calibri"/>
              </a:rPr>
              <a:t>Yahoo News 2-22-14</a:t>
            </a:r>
            <a:r>
              <a:rPr b="0" baseline="0" i="0" lang="en-US" sz="2400" u="none" cap="none" strike="noStrike">
                <a:solidFill>
                  <a:schemeClr val="dk1"/>
                </a:solidFill>
                <a:latin typeface="Calibri"/>
                <a:ea typeface="Calibri"/>
                <a:cs typeface="Calibri"/>
                <a:sym typeface="Calibri"/>
              </a:rPr>
              <a:t> </a:t>
            </a:r>
          </a:p>
        </p:txBody>
      </p:sp>
      <p:pic>
        <p:nvPicPr>
          <p:cNvPr id="208" name="Shape 208"/>
          <p:cNvPicPr preferRelativeResize="0"/>
          <p:nvPr/>
        </p:nvPicPr>
        <p:blipFill rotWithShape="1">
          <a:blip r:embed="rId3">
            <a:alphaModFix/>
          </a:blip>
          <a:srcRect b="0" l="0" r="0" t="0"/>
          <a:stretch/>
        </p:blipFill>
        <p:spPr>
          <a:xfrm>
            <a:off x="990600" y="1752600"/>
            <a:ext cx="6953249" cy="3924299"/>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3" name="Shape 213"/>
        <p:cNvGrpSpPr/>
        <p:nvPr/>
      </p:nvGrpSpPr>
      <p:grpSpPr>
        <a:xfrm>
          <a:off x="0" y="0"/>
          <a:ext cx="0" cy="0"/>
          <a:chOff x="0" y="0"/>
          <a:chExt cx="0" cy="0"/>
        </a:xfrm>
      </p:grpSpPr>
      <p:sp>
        <p:nvSpPr>
          <p:cNvPr id="214" name="Shape 214"/>
          <p:cNvSpPr txBox="1"/>
          <p:nvPr>
            <p:ph idx="1" type="body"/>
          </p:nvPr>
        </p:nvSpPr>
        <p:spPr>
          <a:xfrm>
            <a:off x="457200" y="4724400"/>
            <a:ext cx="8229600" cy="1904999"/>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25000"/>
              <a:buFont typeface="Arial"/>
              <a:buNone/>
            </a:pPr>
            <a:r>
              <a:rPr b="0" baseline="0" i="0" lang="en-US" sz="3200" u="none" cap="none" strike="noStrike">
                <a:solidFill>
                  <a:schemeClr val="dk1"/>
                </a:solidFill>
                <a:latin typeface="Calibri"/>
                <a:ea typeface="Calibri"/>
                <a:cs typeface="Calibri"/>
                <a:sym typeface="Calibri"/>
              </a:rPr>
              <a:t>Headline:</a:t>
            </a:r>
          </a:p>
          <a:p>
            <a:pPr indent="-342900" lvl="0" marL="342900" marR="0" rtl="0" algn="l">
              <a:spcBef>
                <a:spcPts val="640"/>
              </a:spcBef>
              <a:spcAft>
                <a:spcPts val="0"/>
              </a:spcAft>
              <a:buClr>
                <a:schemeClr val="dk1"/>
              </a:buClr>
              <a:buSzPct val="25000"/>
              <a:buFont typeface="Arial"/>
              <a:buNone/>
            </a:pPr>
            <a:r>
              <a:rPr b="0" baseline="0" i="0" lang="en-US" sz="3200" u="none" cap="none" strike="noStrike">
                <a:solidFill>
                  <a:schemeClr val="dk1"/>
                </a:solidFill>
                <a:latin typeface="Calibri"/>
                <a:ea typeface="Calibri"/>
                <a:cs typeface="Calibri"/>
                <a:sym typeface="Calibri"/>
              </a:rPr>
              <a:t>Glass is the new stainless… according to European manufacturers, at least.</a:t>
            </a:r>
          </a:p>
        </p:txBody>
      </p:sp>
      <p:pic>
        <p:nvPicPr>
          <p:cNvPr id="215" name="Shape 215"/>
          <p:cNvPicPr preferRelativeResize="0"/>
          <p:nvPr/>
        </p:nvPicPr>
        <p:blipFill rotWithShape="1">
          <a:blip r:embed="rId3">
            <a:alphaModFix/>
          </a:blip>
          <a:srcRect b="0" l="0" r="0" t="0"/>
          <a:stretch/>
        </p:blipFill>
        <p:spPr>
          <a:xfrm>
            <a:off x="1066800" y="248365"/>
            <a:ext cx="7162799" cy="4471945"/>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0" name="Shape 220"/>
        <p:cNvGrpSpPr/>
        <p:nvPr/>
      </p:nvGrpSpPr>
      <p:grpSpPr>
        <a:xfrm>
          <a:off x="0" y="0"/>
          <a:ext cx="0" cy="0"/>
          <a:chOff x="0" y="0"/>
          <a:chExt cx="0" cy="0"/>
        </a:xfrm>
      </p:grpSpPr>
      <p:sp>
        <p:nvSpPr>
          <p:cNvPr id="221" name="Shape 221"/>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4400" u="none" cap="none" strike="noStrike">
                <a:solidFill>
                  <a:srgbClr val="FF0000"/>
                </a:solidFill>
                <a:latin typeface="Calibri"/>
                <a:ea typeface="Calibri"/>
                <a:cs typeface="Calibri"/>
                <a:sym typeface="Calibri"/>
              </a:rPr>
              <a:t>Critical Reading / Stop and Jot</a:t>
            </a:r>
          </a:p>
        </p:txBody>
      </p:sp>
      <p:sp>
        <p:nvSpPr>
          <p:cNvPr id="222" name="Shape 222"/>
          <p:cNvSpPr txBox="1"/>
          <p:nvPr>
            <p:ph idx="1" type="body"/>
          </p:nvPr>
        </p:nvSpPr>
        <p:spPr>
          <a:xfrm>
            <a:off x="457200" y="1600200"/>
            <a:ext cx="8229600" cy="4525963"/>
          </a:xfrm>
          <a:prstGeom prst="rect">
            <a:avLst/>
          </a:prstGeom>
          <a:noFill/>
          <a:ln>
            <a:noFill/>
          </a:ln>
        </p:spPr>
        <p:txBody>
          <a:bodyPr anchorCtr="0" anchor="t" bIns="45700" lIns="91425" rIns="91425" tIns="45700">
            <a:noAutofit/>
          </a:bodyPr>
          <a:lstStyle/>
          <a:p>
            <a:pPr indent="0" lvl="0" marL="0" marR="0" rtl="0" algn="l">
              <a:lnSpc>
                <a:spcPct val="80000"/>
              </a:lnSpc>
              <a:spcBef>
                <a:spcPts val="0"/>
              </a:spcBef>
              <a:spcAft>
                <a:spcPts val="0"/>
              </a:spcAft>
              <a:buClr>
                <a:schemeClr val="dk1"/>
              </a:buClr>
              <a:buSzPct val="25000"/>
              <a:buFont typeface="Arial"/>
              <a:buNone/>
            </a:pPr>
            <a:r>
              <a:rPr b="0" baseline="0" i="0" lang="en-US" sz="2250" u="none" cap="none" strike="noStrike">
                <a:solidFill>
                  <a:schemeClr val="dk1"/>
                </a:solidFill>
                <a:latin typeface="Calibri"/>
                <a:ea typeface="Calibri"/>
                <a:cs typeface="Calibri"/>
                <a:sym typeface="Calibri"/>
              </a:rPr>
              <a:t>“Disruptions:  More connected, yet more alone”</a:t>
            </a:r>
          </a:p>
          <a:p>
            <a:pPr indent="0" lvl="0" marL="0" marR="0" rtl="0" algn="l">
              <a:lnSpc>
                <a:spcPct val="80000"/>
              </a:lnSpc>
              <a:spcBef>
                <a:spcPts val="448"/>
              </a:spcBef>
              <a:spcAft>
                <a:spcPts val="0"/>
              </a:spcAft>
              <a:buClr>
                <a:schemeClr val="dk1"/>
              </a:buClr>
              <a:buFont typeface="Arial"/>
              <a:buNone/>
            </a:pPr>
            <a:r>
              <a:t/>
            </a:r>
            <a:endParaRPr b="0" baseline="0" i="0" sz="2250" u="none" cap="none" strike="noStrike">
              <a:solidFill>
                <a:schemeClr val="dk1"/>
              </a:solidFill>
              <a:latin typeface="Calibri"/>
              <a:ea typeface="Calibri"/>
              <a:cs typeface="Calibri"/>
              <a:sym typeface="Calibri"/>
            </a:endParaRPr>
          </a:p>
          <a:p>
            <a:pPr indent="-342900" lvl="0" marL="342900" marR="0" rtl="0" algn="l">
              <a:lnSpc>
                <a:spcPct val="80000"/>
              </a:lnSpc>
              <a:spcBef>
                <a:spcPts val="450"/>
              </a:spcBef>
              <a:spcAft>
                <a:spcPts val="0"/>
              </a:spcAft>
              <a:buClr>
                <a:schemeClr val="dk1"/>
              </a:buClr>
              <a:buSzPct val="97826"/>
              <a:buFont typeface="Arial"/>
              <a:buChar char="•"/>
            </a:pPr>
            <a:r>
              <a:rPr b="0" baseline="0" i="0" lang="en-US" sz="2250" u="none" cap="none" strike="noStrike">
                <a:solidFill>
                  <a:schemeClr val="dk1"/>
                </a:solidFill>
                <a:latin typeface="Calibri"/>
                <a:ea typeface="Calibri"/>
                <a:cs typeface="Calibri"/>
                <a:sym typeface="Calibri"/>
              </a:rPr>
              <a:t>Mark 3 dots (randomly)                        </a:t>
            </a:r>
          </a:p>
          <a:p>
            <a:pPr indent="-342900" lvl="0" marL="342900" marR="0" rtl="0" algn="l">
              <a:lnSpc>
                <a:spcPct val="80000"/>
              </a:lnSpc>
              <a:spcBef>
                <a:spcPts val="450"/>
              </a:spcBef>
              <a:spcAft>
                <a:spcPts val="0"/>
              </a:spcAft>
              <a:buClr>
                <a:schemeClr val="dk1"/>
              </a:buClr>
              <a:buSzPct val="97826"/>
              <a:buFont typeface="Arial"/>
              <a:buChar char="•"/>
            </a:pPr>
            <a:r>
              <a:rPr b="0" baseline="0" i="0" lang="en-US" sz="2250" u="none" cap="none" strike="noStrike">
                <a:solidFill>
                  <a:schemeClr val="dk1"/>
                </a:solidFill>
                <a:latin typeface="Calibri"/>
                <a:ea typeface="Calibri"/>
                <a:cs typeface="Calibri"/>
                <a:sym typeface="Calibri"/>
              </a:rPr>
              <a:t>Read up to the dot</a:t>
            </a:r>
          </a:p>
          <a:p>
            <a:pPr indent="-342900" lvl="0" marL="342900" marR="0" rtl="0" algn="l">
              <a:lnSpc>
                <a:spcPct val="80000"/>
              </a:lnSpc>
              <a:spcBef>
                <a:spcPts val="450"/>
              </a:spcBef>
              <a:spcAft>
                <a:spcPts val="0"/>
              </a:spcAft>
              <a:buClr>
                <a:schemeClr val="dk1"/>
              </a:buClr>
              <a:buSzPct val="97826"/>
              <a:buFont typeface="Arial"/>
              <a:buChar char="•"/>
            </a:pPr>
            <a:r>
              <a:rPr b="0" baseline="0" i="0" lang="en-US" sz="2250" u="none" cap="none" strike="noStrike">
                <a:solidFill>
                  <a:schemeClr val="dk1"/>
                </a:solidFill>
                <a:latin typeface="Calibri"/>
                <a:ea typeface="Calibri"/>
                <a:cs typeface="Calibri"/>
                <a:sym typeface="Calibri"/>
              </a:rPr>
              <a:t>Pause at dot</a:t>
            </a:r>
          </a:p>
          <a:p>
            <a:pPr indent="-342900" lvl="0" marL="342900" marR="0" rtl="0" algn="l">
              <a:lnSpc>
                <a:spcPct val="80000"/>
              </a:lnSpc>
              <a:spcBef>
                <a:spcPts val="450"/>
              </a:spcBef>
              <a:spcAft>
                <a:spcPts val="0"/>
              </a:spcAft>
              <a:buClr>
                <a:schemeClr val="dk1"/>
              </a:buClr>
              <a:buSzPct val="97826"/>
              <a:buFont typeface="Arial"/>
              <a:buChar char="•"/>
            </a:pPr>
            <a:r>
              <a:rPr b="0" baseline="0" i="0" lang="en-US" sz="2250" u="none" cap="none" strike="noStrike">
                <a:solidFill>
                  <a:schemeClr val="dk1"/>
                </a:solidFill>
                <a:latin typeface="Calibri"/>
                <a:ea typeface="Calibri"/>
                <a:cs typeface="Calibri"/>
                <a:sym typeface="Calibri"/>
              </a:rPr>
              <a:t>Write:  Pull a line or react to the text. (Possible questions to consider as you respond)</a:t>
            </a:r>
          </a:p>
          <a:p>
            <a:pPr indent="-285750" lvl="1" marL="742950" marR="0" rtl="0" algn="l">
              <a:lnSpc>
                <a:spcPct val="80000"/>
              </a:lnSpc>
              <a:spcBef>
                <a:spcPts val="390"/>
              </a:spcBef>
              <a:spcAft>
                <a:spcPts val="0"/>
              </a:spcAft>
              <a:buClr>
                <a:schemeClr val="dk1"/>
              </a:buClr>
              <a:buSzPct val="97500"/>
              <a:buFont typeface="Arial"/>
              <a:buChar char="–"/>
            </a:pPr>
            <a:r>
              <a:rPr b="0" baseline="0" i="0" lang="en-US" sz="1950" u="none" cap="none" strike="noStrike">
                <a:solidFill>
                  <a:schemeClr val="dk1"/>
                </a:solidFill>
                <a:latin typeface="Calibri"/>
                <a:ea typeface="Calibri"/>
                <a:cs typeface="Calibri"/>
                <a:sym typeface="Calibri"/>
              </a:rPr>
              <a:t>What reactions do you have to the evidence/information or claims in the text?</a:t>
            </a:r>
          </a:p>
          <a:p>
            <a:pPr indent="-285750" lvl="1" marL="742950" marR="0" rtl="0" algn="l">
              <a:lnSpc>
                <a:spcPct val="80000"/>
              </a:lnSpc>
              <a:spcBef>
                <a:spcPts val="390"/>
              </a:spcBef>
              <a:spcAft>
                <a:spcPts val="0"/>
              </a:spcAft>
              <a:buClr>
                <a:schemeClr val="dk1"/>
              </a:buClr>
              <a:buSzPct val="97500"/>
              <a:buFont typeface="Arial"/>
              <a:buChar char="–"/>
            </a:pPr>
            <a:r>
              <a:rPr b="0" baseline="0" i="0" lang="en-US" sz="1950" u="none" cap="none" strike="noStrike">
                <a:solidFill>
                  <a:schemeClr val="dk1"/>
                </a:solidFill>
                <a:latin typeface="Calibri"/>
                <a:ea typeface="Calibri"/>
                <a:cs typeface="Calibri"/>
                <a:sym typeface="Calibri"/>
              </a:rPr>
              <a:t>What do you know about the topic or claims that might be added to the information in the text?</a:t>
            </a:r>
          </a:p>
          <a:p>
            <a:pPr indent="-285750" lvl="1" marL="742950" marR="0" rtl="0" algn="l">
              <a:lnSpc>
                <a:spcPct val="80000"/>
              </a:lnSpc>
              <a:spcBef>
                <a:spcPts val="390"/>
              </a:spcBef>
              <a:spcAft>
                <a:spcPts val="0"/>
              </a:spcAft>
              <a:buClr>
                <a:schemeClr val="dk1"/>
              </a:buClr>
              <a:buSzPct val="97500"/>
              <a:buFont typeface="Arial"/>
              <a:buChar char="–"/>
            </a:pPr>
            <a:r>
              <a:rPr b="0" baseline="0" i="0" lang="en-US" sz="1950" u="none" cap="none" strike="noStrike">
                <a:solidFill>
                  <a:schemeClr val="dk1"/>
                </a:solidFill>
                <a:latin typeface="Calibri"/>
                <a:ea typeface="Calibri"/>
                <a:cs typeface="Calibri"/>
                <a:sym typeface="Calibri"/>
              </a:rPr>
              <a:t>What is your view on the topic or claims in the text?</a:t>
            </a:r>
          </a:p>
          <a:p>
            <a:pPr indent="-342900" lvl="0" marL="342900" marR="0" rtl="0" algn="l">
              <a:lnSpc>
                <a:spcPct val="80000"/>
              </a:lnSpc>
              <a:spcBef>
                <a:spcPts val="450"/>
              </a:spcBef>
              <a:spcAft>
                <a:spcPts val="0"/>
              </a:spcAft>
              <a:buClr>
                <a:schemeClr val="dk1"/>
              </a:buClr>
              <a:buSzPct val="97826"/>
              <a:buFont typeface="Arial"/>
              <a:buChar char="•"/>
            </a:pPr>
            <a:r>
              <a:rPr b="0" baseline="0" i="0" lang="en-US" sz="2250" u="none" cap="none" strike="noStrike">
                <a:solidFill>
                  <a:schemeClr val="dk1"/>
                </a:solidFill>
                <a:latin typeface="Calibri"/>
                <a:ea typeface="Calibri"/>
                <a:cs typeface="Calibri"/>
                <a:sym typeface="Calibri"/>
              </a:rPr>
              <a:t>Continue reading, pausing, writing</a:t>
            </a:r>
          </a:p>
          <a:p>
            <a:pPr indent="-200660" lvl="0" marL="342900" marR="0" rtl="0" algn="l">
              <a:lnSpc>
                <a:spcPct val="80000"/>
              </a:lnSpc>
              <a:spcBef>
                <a:spcPts val="448"/>
              </a:spcBef>
              <a:spcAft>
                <a:spcPts val="0"/>
              </a:spcAft>
              <a:buClr>
                <a:schemeClr val="dk1"/>
              </a:buClr>
              <a:buFont typeface="Arial"/>
              <a:buNone/>
            </a:pPr>
            <a:r>
              <a:t/>
            </a:r>
            <a:endParaRPr b="0" baseline="0" i="0" sz="2250" u="none" cap="none" strike="noStrike">
              <a:solidFill>
                <a:schemeClr val="dk1"/>
              </a:solidFill>
              <a:latin typeface="Calibri"/>
              <a:ea typeface="Calibri"/>
              <a:cs typeface="Calibri"/>
              <a:sym typeface="Calibri"/>
            </a:endParaRPr>
          </a:p>
          <a:p>
            <a:pPr indent="-200660" lvl="0" marL="342900" marR="0" rtl="0" algn="l">
              <a:lnSpc>
                <a:spcPct val="80000"/>
              </a:lnSpc>
              <a:spcBef>
                <a:spcPts val="448"/>
              </a:spcBef>
              <a:spcAft>
                <a:spcPts val="0"/>
              </a:spcAft>
              <a:buClr>
                <a:schemeClr val="dk1"/>
              </a:buClr>
              <a:buFont typeface="Arial"/>
              <a:buNone/>
            </a:pPr>
            <a:r>
              <a:t/>
            </a:r>
            <a:endParaRPr b="0" baseline="0" i="0" sz="2250" u="none" cap="none" strike="noStrike">
              <a:solidFill>
                <a:schemeClr val="dk1"/>
              </a:solidFill>
              <a:latin typeface="Calibri"/>
              <a:ea typeface="Calibri"/>
              <a:cs typeface="Calibri"/>
              <a:sym typeface="Calibri"/>
            </a:endParaRPr>
          </a:p>
        </p:txBody>
      </p:sp>
      <p:pic>
        <p:nvPicPr>
          <p:cNvPr id="223" name="Shape 223"/>
          <p:cNvPicPr preferRelativeResize="0"/>
          <p:nvPr/>
        </p:nvPicPr>
        <p:blipFill rotWithShape="1">
          <a:blip r:embed="rId3">
            <a:alphaModFix/>
          </a:blip>
          <a:srcRect b="0" l="0" r="0" t="0"/>
          <a:stretch/>
        </p:blipFill>
        <p:spPr>
          <a:xfrm>
            <a:off x="6781800" y="5838300"/>
            <a:ext cx="1740379" cy="1019699"/>
          </a:xfrm>
          <a:prstGeom prst="rect">
            <a:avLst/>
          </a:prstGeom>
          <a:noFill/>
          <a:ln>
            <a:noFill/>
          </a:ln>
        </p:spPr>
      </p:pic>
      <p:pic>
        <p:nvPicPr>
          <p:cNvPr id="224" name="Shape 224"/>
          <p:cNvPicPr preferRelativeResize="0"/>
          <p:nvPr/>
        </p:nvPicPr>
        <p:blipFill rotWithShape="1">
          <a:blip r:embed="rId4">
            <a:alphaModFix/>
          </a:blip>
          <a:srcRect b="0" l="0" r="0" t="0"/>
          <a:stretch/>
        </p:blipFill>
        <p:spPr>
          <a:xfrm>
            <a:off x="6357630" y="1524000"/>
            <a:ext cx="1490870" cy="1371599"/>
          </a:xfrm>
          <a:prstGeom prst="rect">
            <a:avLst/>
          </a:prstGeom>
          <a:noFill/>
          <a:ln>
            <a:noFill/>
          </a:ln>
        </p:spPr>
      </p:pic>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9" name="Shape 229"/>
        <p:cNvGrpSpPr/>
        <p:nvPr/>
      </p:nvGrpSpPr>
      <p:grpSpPr>
        <a:xfrm>
          <a:off x="0" y="0"/>
          <a:ext cx="0" cy="0"/>
          <a:chOff x="0" y="0"/>
          <a:chExt cx="0" cy="0"/>
        </a:xfrm>
      </p:grpSpPr>
      <p:sp>
        <p:nvSpPr>
          <p:cNvPr id="230" name="Shape 230"/>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4400" u="none" cap="none" strike="noStrike">
                <a:solidFill>
                  <a:srgbClr val="FF0000"/>
                </a:solidFill>
                <a:latin typeface="Calibri"/>
                <a:ea typeface="Calibri"/>
                <a:cs typeface="Calibri"/>
                <a:sym typeface="Calibri"/>
              </a:rPr>
              <a:t>Looping / Peter Elbow</a:t>
            </a:r>
          </a:p>
        </p:txBody>
      </p:sp>
      <p:sp>
        <p:nvSpPr>
          <p:cNvPr id="231" name="Shape 231"/>
          <p:cNvSpPr txBox="1"/>
          <p:nvPr>
            <p:ph idx="1" type="body"/>
          </p:nvPr>
        </p:nvSpPr>
        <p:spPr>
          <a:xfrm>
            <a:off x="457200" y="1600200"/>
            <a:ext cx="8229600" cy="4525963"/>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Read over your “stop and jot” entry.</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Find a word, phrase, or line that</a:t>
            </a:r>
          </a:p>
          <a:p>
            <a:pPr indent="0" lvl="0" marL="0" marR="0" rtl="0" algn="l">
              <a:spcBef>
                <a:spcPts val="640"/>
              </a:spcBef>
              <a:spcAft>
                <a:spcPts val="0"/>
              </a:spcAft>
              <a:buClr>
                <a:schemeClr val="dk1"/>
              </a:buClr>
              <a:buSzPct val="25000"/>
              <a:buFont typeface="Arial"/>
              <a:buNone/>
            </a:pPr>
            <a:r>
              <a:rPr b="0" baseline="0" i="0" lang="en-US" sz="3200" u="none" cap="none" strike="noStrike">
                <a:solidFill>
                  <a:schemeClr val="dk1"/>
                </a:solidFill>
                <a:latin typeface="Calibri"/>
                <a:ea typeface="Calibri"/>
                <a:cs typeface="Calibri"/>
                <a:sym typeface="Calibri"/>
              </a:rPr>
              <a:t>    is interesting to you.</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Write it at the top of a new page.</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Write ONLY from that phrase.  Push for surprise—try to write to discover new ideas.</a:t>
            </a:r>
          </a:p>
        </p:txBody>
      </p:sp>
      <p:pic>
        <p:nvPicPr>
          <p:cNvPr id="232" name="Shape 232"/>
          <p:cNvPicPr preferRelativeResize="0"/>
          <p:nvPr/>
        </p:nvPicPr>
        <p:blipFill rotWithShape="1">
          <a:blip r:embed="rId3">
            <a:alphaModFix/>
          </a:blip>
          <a:srcRect b="0" l="0" r="0" t="0"/>
          <a:stretch/>
        </p:blipFill>
        <p:spPr>
          <a:xfrm>
            <a:off x="6781800" y="5838300"/>
            <a:ext cx="1740379" cy="1019699"/>
          </a:xfrm>
          <a:prstGeom prst="rect">
            <a:avLst/>
          </a:prstGeom>
          <a:noFill/>
          <a:ln>
            <a:noFill/>
          </a:ln>
        </p:spPr>
      </p:pic>
      <p:pic>
        <p:nvPicPr>
          <p:cNvPr id="233" name="Shape 233"/>
          <p:cNvPicPr preferRelativeResize="0"/>
          <p:nvPr/>
        </p:nvPicPr>
        <p:blipFill rotWithShape="1">
          <a:blip r:embed="rId4">
            <a:alphaModFix/>
          </a:blip>
          <a:srcRect b="0" l="0" r="0" t="0"/>
          <a:stretch/>
        </p:blipFill>
        <p:spPr>
          <a:xfrm>
            <a:off x="7162800" y="1676400"/>
            <a:ext cx="1507189" cy="2292950"/>
          </a:xfrm>
          <a:prstGeom prst="rect">
            <a:avLst/>
          </a:prstGeom>
          <a:noFill/>
          <a:ln>
            <a:noFill/>
          </a:ln>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8" name="Shape 238"/>
        <p:cNvGrpSpPr/>
        <p:nvPr/>
      </p:nvGrpSpPr>
      <p:grpSpPr>
        <a:xfrm>
          <a:off x="0" y="0"/>
          <a:ext cx="0" cy="0"/>
          <a:chOff x="0" y="0"/>
          <a:chExt cx="0" cy="0"/>
        </a:xfrm>
      </p:grpSpPr>
      <p:sp>
        <p:nvSpPr>
          <p:cNvPr id="239" name="Shape 239"/>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3950" u="none" cap="none" strike="noStrike">
                <a:solidFill>
                  <a:srgbClr val="FF0000"/>
                </a:solidFill>
                <a:latin typeface="Calibri"/>
                <a:ea typeface="Calibri"/>
                <a:cs typeface="Calibri"/>
                <a:sym typeface="Calibri"/>
              </a:rPr>
              <a:t>Creating Habits of Writing: </a:t>
            </a:r>
            <a:br>
              <a:rPr b="0" baseline="0" i="0" lang="en-US" sz="3950" u="none" cap="none" strike="noStrike">
                <a:solidFill>
                  <a:srgbClr val="FF0000"/>
                </a:solidFill>
                <a:latin typeface="Calibri"/>
                <a:ea typeface="Calibri"/>
                <a:cs typeface="Calibri"/>
                <a:sym typeface="Calibri"/>
              </a:rPr>
            </a:br>
            <a:r>
              <a:rPr b="0" baseline="0" i="0" lang="en-US" sz="3950" u="none" cap="none" strike="noStrike">
                <a:solidFill>
                  <a:srgbClr val="FF0000"/>
                </a:solidFill>
                <a:latin typeface="Calibri"/>
                <a:ea typeface="Calibri"/>
                <a:cs typeface="Calibri"/>
                <a:sym typeface="Calibri"/>
              </a:rPr>
              <a:t>Doing and Making</a:t>
            </a:r>
          </a:p>
        </p:txBody>
      </p:sp>
      <p:sp>
        <p:nvSpPr>
          <p:cNvPr id="240" name="Shape 240"/>
          <p:cNvSpPr txBox="1"/>
          <p:nvPr>
            <p:ph idx="1" type="body"/>
          </p:nvPr>
        </p:nvSpPr>
        <p:spPr>
          <a:xfrm>
            <a:off x="457200" y="1600200"/>
            <a:ext cx="8229600" cy="4525963"/>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Developing and thinking through ideas</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Developing fluency</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Developing stamina</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Developing habit of looking at the world and responding              </a:t>
            </a:r>
          </a:p>
        </p:txBody>
      </p:sp>
      <p:pic>
        <p:nvPicPr>
          <p:cNvPr id="241" name="Shape 241"/>
          <p:cNvPicPr preferRelativeResize="0"/>
          <p:nvPr/>
        </p:nvPicPr>
        <p:blipFill rotWithShape="1">
          <a:blip r:embed="rId3">
            <a:alphaModFix/>
          </a:blip>
          <a:srcRect b="0" l="0" r="0" t="0"/>
          <a:stretch/>
        </p:blipFill>
        <p:spPr>
          <a:xfrm>
            <a:off x="6781800" y="5838300"/>
            <a:ext cx="1740379" cy="1019699"/>
          </a:xfrm>
          <a:prstGeom prst="rect">
            <a:avLst/>
          </a:prstGeom>
          <a:noFill/>
          <a:ln>
            <a:noFill/>
          </a:ln>
        </p:spPr>
      </p:pic>
      <p:sp>
        <p:nvSpPr>
          <p:cNvPr id="242" name="Shape 242"/>
          <p:cNvSpPr/>
          <p:nvPr/>
        </p:nvSpPr>
        <p:spPr>
          <a:xfrm>
            <a:off x="2705114" y="3886200"/>
            <a:ext cx="4940778" cy="2514600"/>
          </a:xfrm>
          <a:prstGeom prst="irregularSeal2">
            <a:avLst/>
          </a:prstGeom>
          <a:solidFill>
            <a:schemeClr val="accent3"/>
          </a:solidFill>
          <a:ln cap="flat" cmpd="sng" w="25400">
            <a:solidFill>
              <a:srgbClr val="718941"/>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spcAft>
                <a:spcPts val="0"/>
              </a:spcAft>
              <a:buSzPct val="25000"/>
              <a:buNone/>
            </a:pPr>
            <a:r>
              <a:rPr b="1" baseline="0" i="0" lang="en-US" sz="1800" u="none" cap="none" strike="noStrike">
                <a:solidFill>
                  <a:schemeClr val="lt1"/>
                </a:solidFill>
                <a:latin typeface="Arial"/>
                <a:ea typeface="Arial"/>
                <a:cs typeface="Arial"/>
                <a:sym typeface="Arial"/>
              </a:rPr>
              <a:t>Great Habits for Argument Writers!</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7" name="Shape 247"/>
        <p:cNvGrpSpPr/>
        <p:nvPr/>
      </p:nvGrpSpPr>
      <p:grpSpPr>
        <a:xfrm>
          <a:off x="0" y="0"/>
          <a:ext cx="0" cy="0"/>
          <a:chOff x="0" y="0"/>
          <a:chExt cx="0" cy="0"/>
        </a:xfrm>
      </p:grpSpPr>
      <p:sp>
        <p:nvSpPr>
          <p:cNvPr id="248" name="Shape 248"/>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4400" u="none" cap="none" strike="noStrike">
                <a:solidFill>
                  <a:srgbClr val="FF0000"/>
                </a:solidFill>
                <a:latin typeface="Calibri"/>
                <a:ea typeface="Calibri"/>
                <a:cs typeface="Calibri"/>
                <a:sym typeface="Calibri"/>
              </a:rPr>
              <a:t>Exit slip</a:t>
            </a:r>
          </a:p>
        </p:txBody>
      </p:sp>
      <p:sp>
        <p:nvSpPr>
          <p:cNvPr id="249" name="Shape 249"/>
          <p:cNvSpPr txBox="1"/>
          <p:nvPr>
            <p:ph idx="1" type="body"/>
          </p:nvPr>
        </p:nvSpPr>
        <p:spPr>
          <a:xfrm>
            <a:off x="457200" y="1600200"/>
            <a:ext cx="8229600" cy="4525963"/>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Find a large post-it note.</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Make a claim about argument writing.</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List one takeaway from the “routine argument writing” part of our day.</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Place your note on the poster.</a:t>
            </a:r>
          </a:p>
          <a:p>
            <a:pPr indent="-139700" lvl="0" marL="342900" marR="0" rtl="0" algn="l">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a:p>
            <a:pPr indent="0" lvl="0" marL="0" marR="0" rtl="0" algn="l">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p:txBody>
      </p:sp>
      <p:pic>
        <p:nvPicPr>
          <p:cNvPr id="250" name="Shape 250"/>
          <p:cNvPicPr preferRelativeResize="0"/>
          <p:nvPr/>
        </p:nvPicPr>
        <p:blipFill rotWithShape="1">
          <a:blip r:embed="rId3">
            <a:alphaModFix/>
          </a:blip>
          <a:srcRect b="0" l="0" r="0" t="0"/>
          <a:stretch/>
        </p:blipFill>
        <p:spPr>
          <a:xfrm>
            <a:off x="6781800" y="5791200"/>
            <a:ext cx="1740379" cy="1019699"/>
          </a:xfrm>
          <a:prstGeom prst="rect">
            <a:avLst/>
          </a:prstGeom>
          <a:noFill/>
          <a:ln>
            <a:noFill/>
          </a:ln>
        </p:spPr>
      </p:pic>
      <p:pic>
        <p:nvPicPr>
          <p:cNvPr id="251" name="Shape 251"/>
          <p:cNvPicPr preferRelativeResize="0"/>
          <p:nvPr/>
        </p:nvPicPr>
        <p:blipFill rotWithShape="1">
          <a:blip r:embed="rId4">
            <a:alphaModFix/>
          </a:blip>
          <a:srcRect b="0" l="0" r="0" t="0"/>
          <a:stretch/>
        </p:blipFill>
        <p:spPr>
          <a:xfrm>
            <a:off x="6564153" y="3665314"/>
            <a:ext cx="1795461" cy="1795461"/>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x="0" y="0"/>
          <a:ext cx="0" cy="0"/>
          <a:chOff x="0" y="0"/>
          <a:chExt cx="0" cy="0"/>
        </a:xfrm>
      </p:grpSpPr>
      <p:sp>
        <p:nvSpPr>
          <p:cNvPr id="95" name="Shape 95"/>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4400" u="none" cap="none" strike="noStrike">
                <a:solidFill>
                  <a:srgbClr val="FF0000"/>
                </a:solidFill>
                <a:latin typeface="Calibri"/>
                <a:ea typeface="Calibri"/>
                <a:cs typeface="Calibri"/>
                <a:sym typeface="Calibri"/>
              </a:rPr>
              <a:t>Routine Argument Writing</a:t>
            </a:r>
          </a:p>
        </p:txBody>
      </p:sp>
      <p:sp>
        <p:nvSpPr>
          <p:cNvPr id="96" name="Shape 96"/>
          <p:cNvSpPr txBox="1"/>
          <p:nvPr>
            <p:ph idx="1" type="body"/>
          </p:nvPr>
        </p:nvSpPr>
        <p:spPr>
          <a:xfrm>
            <a:off x="457200" y="1600200"/>
            <a:ext cx="8229600" cy="4525963"/>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What do we mean by routine writing?</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What is the rationale for argument writing?</a:t>
            </a:r>
          </a:p>
          <a:p>
            <a:pPr indent="-139700" lvl="0" marL="342900" marR="0" rtl="0" algn="l">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a:p>
            <a:pPr indent="0" lvl="0" marL="0" marR="0" rtl="0" algn="l">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a:p>
            <a:pPr indent="0" lvl="0" marL="0" marR="0" rtl="0" algn="ctr">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p:txBody>
      </p:sp>
      <p:pic>
        <p:nvPicPr>
          <p:cNvPr id="97" name="Shape 97"/>
          <p:cNvPicPr preferRelativeResize="0"/>
          <p:nvPr/>
        </p:nvPicPr>
        <p:blipFill rotWithShape="1">
          <a:blip r:embed="rId3">
            <a:alphaModFix/>
          </a:blip>
          <a:srcRect b="0" l="0" r="0" t="0"/>
          <a:stretch/>
        </p:blipFill>
        <p:spPr>
          <a:xfrm>
            <a:off x="2743200" y="2971800"/>
            <a:ext cx="4076699" cy="2757255"/>
          </a:xfrm>
          <a:prstGeom prst="rect">
            <a:avLst/>
          </a:prstGeom>
          <a:noFill/>
          <a:ln>
            <a:noFill/>
          </a:ln>
        </p:spPr>
      </p:pic>
      <p:pic>
        <p:nvPicPr>
          <p:cNvPr id="98" name="Shape 98"/>
          <p:cNvPicPr preferRelativeResize="0"/>
          <p:nvPr/>
        </p:nvPicPr>
        <p:blipFill rotWithShape="1">
          <a:blip r:embed="rId4">
            <a:alphaModFix/>
          </a:blip>
          <a:srcRect b="0" l="0" r="0" t="0"/>
          <a:stretch/>
        </p:blipFill>
        <p:spPr>
          <a:xfrm>
            <a:off x="7162800" y="5695526"/>
            <a:ext cx="1740379" cy="1019699"/>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4400" u="none" cap="none" strike="noStrike">
                <a:solidFill>
                  <a:srgbClr val="FF0000"/>
                </a:solidFill>
                <a:latin typeface="Calibri"/>
                <a:ea typeface="Calibri"/>
                <a:cs typeface="Calibri"/>
                <a:sym typeface="Calibri"/>
              </a:rPr>
              <a:t>If teachers would…</a:t>
            </a:r>
          </a:p>
        </p:txBody>
      </p:sp>
      <p:sp>
        <p:nvSpPr>
          <p:cNvPr id="105" name="Shape 105"/>
          <p:cNvSpPr txBox="1"/>
          <p:nvPr>
            <p:ph idx="1" type="body"/>
          </p:nvPr>
        </p:nvSpPr>
        <p:spPr>
          <a:xfrm>
            <a:off x="457200" y="1535112"/>
            <a:ext cx="4040187" cy="639762"/>
          </a:xfrm>
          <a:prstGeom prst="rect">
            <a:avLst/>
          </a:prstGeom>
          <a:noFill/>
          <a:ln>
            <a:noFill/>
          </a:ln>
        </p:spPr>
        <p:txBody>
          <a:bodyPr anchorCtr="0" anchor="b" bIns="45700" lIns="91425" rIns="91425" tIns="45700">
            <a:noAutofit/>
          </a:bodyPr>
          <a:lstStyle/>
          <a:p>
            <a:pPr indent="0" lvl="0" marL="0" marR="0" rtl="0" algn="ctr">
              <a:spcBef>
                <a:spcPts val="0"/>
              </a:spcBef>
              <a:spcAft>
                <a:spcPts val="0"/>
              </a:spcAft>
              <a:buClr>
                <a:schemeClr val="dk1"/>
              </a:buClr>
              <a:buSzPct val="25000"/>
              <a:buFont typeface="Arial"/>
              <a:buNone/>
            </a:pPr>
            <a:r>
              <a:rPr b="1" baseline="0" i="0" lang="en-US" sz="2400" u="none" cap="none" strike="noStrike">
                <a:solidFill>
                  <a:schemeClr val="dk1"/>
                </a:solidFill>
                <a:latin typeface="Calibri"/>
                <a:ea typeface="Calibri"/>
                <a:cs typeface="Calibri"/>
                <a:sym typeface="Calibri"/>
              </a:rPr>
              <a:t>If teachers would…</a:t>
            </a:r>
          </a:p>
        </p:txBody>
      </p:sp>
      <p:sp>
        <p:nvSpPr>
          <p:cNvPr id="106" name="Shape 106"/>
          <p:cNvSpPr txBox="1"/>
          <p:nvPr>
            <p:ph idx="2" type="body"/>
          </p:nvPr>
        </p:nvSpPr>
        <p:spPr>
          <a:xfrm>
            <a:off x="457200" y="2174875"/>
            <a:ext cx="4040187" cy="1406525"/>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Provide daily or frequent opportunities to write argument</a:t>
            </a:r>
          </a:p>
          <a:p>
            <a:pPr indent="-190500" lvl="0" marL="342900" marR="0" rtl="0" algn="l">
              <a:spcBef>
                <a:spcPts val="480"/>
              </a:spcBef>
              <a:spcAft>
                <a:spcPts val="0"/>
              </a:spcAft>
              <a:buClr>
                <a:schemeClr val="dk1"/>
              </a:buClr>
              <a:buFont typeface="Arial"/>
              <a:buNone/>
            </a:pPr>
            <a:r>
              <a:t/>
            </a:r>
            <a:endParaRPr b="0" baseline="0" i="0" sz="2400" u="none" cap="none" strike="noStrike">
              <a:solidFill>
                <a:schemeClr val="dk1"/>
              </a:solidFill>
              <a:latin typeface="Calibri"/>
              <a:ea typeface="Calibri"/>
              <a:cs typeface="Calibri"/>
              <a:sym typeface="Calibri"/>
            </a:endParaRPr>
          </a:p>
          <a:p>
            <a:pPr indent="-190500" lvl="0" marL="342900" marR="0" rtl="0" algn="l">
              <a:spcBef>
                <a:spcPts val="480"/>
              </a:spcBef>
              <a:spcAft>
                <a:spcPts val="0"/>
              </a:spcAft>
              <a:buClr>
                <a:schemeClr val="dk1"/>
              </a:buClr>
              <a:buFont typeface="Arial"/>
              <a:buNone/>
            </a:pPr>
            <a:r>
              <a:t/>
            </a:r>
            <a:endParaRPr b="0" baseline="0" i="0" sz="2400" u="none" cap="none" strike="noStrike">
              <a:solidFill>
                <a:schemeClr val="dk1"/>
              </a:solidFill>
              <a:latin typeface="Calibri"/>
              <a:ea typeface="Calibri"/>
              <a:cs typeface="Calibri"/>
              <a:sym typeface="Calibri"/>
            </a:endParaRPr>
          </a:p>
          <a:p>
            <a:pPr indent="-190500" lvl="0" marL="342900" marR="0" rtl="0" algn="l">
              <a:spcBef>
                <a:spcPts val="480"/>
              </a:spcBef>
              <a:spcAft>
                <a:spcPts val="0"/>
              </a:spcAft>
              <a:buClr>
                <a:schemeClr val="dk1"/>
              </a:buClr>
              <a:buFont typeface="Arial"/>
              <a:buNone/>
            </a:pPr>
            <a:r>
              <a:t/>
            </a:r>
            <a:endParaRPr b="0" baseline="0" i="0" sz="2400" u="none" cap="none" strike="noStrike">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ct val="25000"/>
              <a:buFont typeface="Arial"/>
              <a:buNone/>
            </a:pPr>
            <a:r>
              <a:rPr b="0" baseline="0" i="0" lang="en-US" sz="2400" u="none" cap="none" strike="noStrike">
                <a:solidFill>
                  <a:schemeClr val="dk1"/>
                </a:solidFill>
                <a:latin typeface="Calibri"/>
                <a:ea typeface="Calibri"/>
                <a:cs typeface="Calibri"/>
                <a:sym typeface="Calibri"/>
              </a:rPr>
              <a:t>                      </a:t>
            </a:r>
          </a:p>
          <a:p>
            <a:pPr indent="0" lvl="0" marL="0" marR="0" rtl="0" algn="l">
              <a:spcBef>
                <a:spcPts val="480"/>
              </a:spcBef>
              <a:spcAft>
                <a:spcPts val="0"/>
              </a:spcAft>
              <a:buClr>
                <a:schemeClr val="dk1"/>
              </a:buClr>
              <a:buFont typeface="Arial"/>
              <a:buNone/>
            </a:pPr>
            <a:r>
              <a:t/>
            </a:r>
            <a:endParaRPr b="0" baseline="0" i="0" sz="2400" u="none" cap="none" strike="noStrike">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ct val="25000"/>
              <a:buFont typeface="Arial"/>
              <a:buNone/>
            </a:pPr>
            <a:r>
              <a:rPr b="0" baseline="0" i="0" lang="en-US" sz="2400" u="none" cap="none" strike="noStrike">
                <a:solidFill>
                  <a:schemeClr val="dk1"/>
                </a:solidFill>
                <a:latin typeface="Calibri"/>
                <a:ea typeface="Calibri"/>
                <a:cs typeface="Calibri"/>
                <a:sym typeface="Calibri"/>
              </a:rPr>
              <a:t>                         </a:t>
            </a:r>
          </a:p>
          <a:p>
            <a:pPr indent="0" lvl="0" marL="0" marR="0" rtl="0" algn="l">
              <a:spcBef>
                <a:spcPts val="480"/>
              </a:spcBef>
              <a:spcAft>
                <a:spcPts val="0"/>
              </a:spcAft>
              <a:buClr>
                <a:schemeClr val="dk1"/>
              </a:buClr>
              <a:buFont typeface="Arial"/>
              <a:buNone/>
            </a:pPr>
            <a:r>
              <a:t/>
            </a:r>
            <a:endParaRPr b="0" baseline="0" i="0" sz="2400" u="none" cap="none" strike="noStrike">
              <a:solidFill>
                <a:schemeClr val="dk1"/>
              </a:solidFill>
              <a:latin typeface="Calibri"/>
              <a:ea typeface="Calibri"/>
              <a:cs typeface="Calibri"/>
              <a:sym typeface="Calibri"/>
            </a:endParaRPr>
          </a:p>
        </p:txBody>
      </p:sp>
      <p:sp>
        <p:nvSpPr>
          <p:cNvPr id="107" name="Shape 107"/>
          <p:cNvSpPr txBox="1"/>
          <p:nvPr>
            <p:ph idx="3" type="body"/>
          </p:nvPr>
        </p:nvSpPr>
        <p:spPr>
          <a:xfrm>
            <a:off x="4645025" y="1535112"/>
            <a:ext cx="4041774" cy="639762"/>
          </a:xfrm>
          <a:prstGeom prst="rect">
            <a:avLst/>
          </a:prstGeom>
          <a:noFill/>
          <a:ln>
            <a:noFill/>
          </a:ln>
        </p:spPr>
        <p:txBody>
          <a:bodyPr anchorCtr="0" anchor="b" bIns="45700" lIns="91425" rIns="91425" tIns="45700">
            <a:noAutofit/>
          </a:bodyPr>
          <a:lstStyle/>
          <a:p>
            <a:pPr indent="0" lvl="0" marL="0" marR="0" rtl="0" algn="ctr">
              <a:spcBef>
                <a:spcPts val="0"/>
              </a:spcBef>
              <a:spcAft>
                <a:spcPts val="0"/>
              </a:spcAft>
              <a:buClr>
                <a:schemeClr val="dk1"/>
              </a:buClr>
              <a:buSzPct val="25000"/>
              <a:buFont typeface="Arial"/>
              <a:buNone/>
            </a:pPr>
            <a:r>
              <a:rPr b="1" baseline="0" i="0" lang="en-US" sz="2400" u="none" cap="none" strike="noStrike">
                <a:solidFill>
                  <a:schemeClr val="dk1"/>
                </a:solidFill>
                <a:latin typeface="Calibri"/>
                <a:ea typeface="Calibri"/>
                <a:cs typeface="Calibri"/>
                <a:sym typeface="Calibri"/>
              </a:rPr>
              <a:t>Then students could…</a:t>
            </a:r>
          </a:p>
        </p:txBody>
      </p:sp>
      <p:sp>
        <p:nvSpPr>
          <p:cNvPr id="108" name="Shape 108"/>
          <p:cNvSpPr txBox="1"/>
          <p:nvPr>
            <p:ph idx="4" type="body"/>
          </p:nvPr>
        </p:nvSpPr>
        <p:spPr>
          <a:xfrm>
            <a:off x="4645025" y="2174875"/>
            <a:ext cx="4041774" cy="1101725"/>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Engage in daily or frequent writing of argument.</a:t>
            </a:r>
          </a:p>
          <a:p>
            <a:pPr indent="0" lvl="0" marL="0" marR="0" rtl="0" algn="l">
              <a:spcBef>
                <a:spcPts val="480"/>
              </a:spcBef>
              <a:spcAft>
                <a:spcPts val="0"/>
              </a:spcAft>
              <a:buClr>
                <a:schemeClr val="dk1"/>
              </a:buClr>
              <a:buFont typeface="Arial"/>
              <a:buNone/>
            </a:pPr>
            <a:r>
              <a:t/>
            </a:r>
            <a:endParaRPr b="0" baseline="0" i="0" sz="2400" u="none" cap="none" strike="noStrike">
              <a:solidFill>
                <a:schemeClr val="dk1"/>
              </a:solidFill>
              <a:latin typeface="Calibri"/>
              <a:ea typeface="Calibri"/>
              <a:cs typeface="Calibri"/>
              <a:sym typeface="Calibri"/>
            </a:endParaRPr>
          </a:p>
        </p:txBody>
      </p:sp>
      <p:pic>
        <p:nvPicPr>
          <p:cNvPr id="109" name="Shape 109"/>
          <p:cNvPicPr preferRelativeResize="0"/>
          <p:nvPr/>
        </p:nvPicPr>
        <p:blipFill rotWithShape="1">
          <a:blip r:embed="rId3">
            <a:alphaModFix/>
          </a:blip>
          <a:srcRect b="0" l="43178" r="0" t="0"/>
          <a:stretch/>
        </p:blipFill>
        <p:spPr>
          <a:xfrm>
            <a:off x="3352800" y="3733798"/>
            <a:ext cx="2109769" cy="2269066"/>
          </a:xfrm>
          <a:prstGeom prst="rect">
            <a:avLst/>
          </a:prstGeom>
          <a:noFill/>
          <a:ln>
            <a:noFill/>
          </a:ln>
        </p:spPr>
      </p:pic>
      <p:pic>
        <p:nvPicPr>
          <p:cNvPr id="110" name="Shape 110"/>
          <p:cNvPicPr preferRelativeResize="0"/>
          <p:nvPr/>
        </p:nvPicPr>
        <p:blipFill rotWithShape="1">
          <a:blip r:embed="rId4">
            <a:alphaModFix/>
          </a:blip>
          <a:srcRect b="0" l="0" r="0" t="0"/>
          <a:stretch/>
        </p:blipFill>
        <p:spPr>
          <a:xfrm>
            <a:off x="7239000" y="5715000"/>
            <a:ext cx="1740379" cy="1019699"/>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5" name="Shape 115"/>
        <p:cNvGrpSpPr/>
        <p:nvPr/>
      </p:nvGrpSpPr>
      <p:grpSpPr>
        <a:xfrm>
          <a:off x="0" y="0"/>
          <a:ext cx="0" cy="0"/>
          <a:chOff x="0" y="0"/>
          <a:chExt cx="0" cy="0"/>
        </a:xfrm>
      </p:grpSpPr>
      <p:sp>
        <p:nvSpPr>
          <p:cNvPr id="116" name="Shape 116"/>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4400" u="none" cap="none" strike="noStrike">
                <a:solidFill>
                  <a:srgbClr val="FF0000"/>
                </a:solidFill>
                <a:latin typeface="Calibri"/>
                <a:ea typeface="Calibri"/>
                <a:cs typeface="Calibri"/>
                <a:sym typeface="Calibri"/>
              </a:rPr>
              <a:t>If teachers would…</a:t>
            </a:r>
          </a:p>
        </p:txBody>
      </p:sp>
      <p:sp>
        <p:nvSpPr>
          <p:cNvPr id="117" name="Shape 117"/>
          <p:cNvSpPr txBox="1"/>
          <p:nvPr>
            <p:ph idx="1" type="body"/>
          </p:nvPr>
        </p:nvSpPr>
        <p:spPr>
          <a:xfrm>
            <a:off x="457200" y="1535112"/>
            <a:ext cx="4040187" cy="639762"/>
          </a:xfrm>
          <a:prstGeom prst="rect">
            <a:avLst/>
          </a:prstGeom>
          <a:noFill/>
          <a:ln>
            <a:noFill/>
          </a:ln>
        </p:spPr>
        <p:txBody>
          <a:bodyPr anchorCtr="0" anchor="b" bIns="45700" lIns="91425" rIns="91425" tIns="45700">
            <a:noAutofit/>
          </a:bodyPr>
          <a:lstStyle/>
          <a:p>
            <a:pPr indent="0" lvl="0" marL="0" marR="0" rtl="0" algn="ctr">
              <a:spcBef>
                <a:spcPts val="0"/>
              </a:spcBef>
              <a:spcAft>
                <a:spcPts val="0"/>
              </a:spcAft>
              <a:buClr>
                <a:schemeClr val="dk1"/>
              </a:buClr>
              <a:buSzPct val="25000"/>
              <a:buFont typeface="Arial"/>
              <a:buNone/>
            </a:pPr>
            <a:r>
              <a:rPr b="1" baseline="0" i="0" lang="en-US" sz="2400" u="none" cap="none" strike="noStrike">
                <a:solidFill>
                  <a:schemeClr val="dk1"/>
                </a:solidFill>
                <a:latin typeface="Calibri"/>
                <a:ea typeface="Calibri"/>
                <a:cs typeface="Calibri"/>
                <a:sym typeface="Calibri"/>
              </a:rPr>
              <a:t>If teachers would…</a:t>
            </a:r>
          </a:p>
        </p:txBody>
      </p:sp>
      <p:sp>
        <p:nvSpPr>
          <p:cNvPr id="118" name="Shape 118"/>
          <p:cNvSpPr txBox="1"/>
          <p:nvPr>
            <p:ph idx="2" type="body"/>
          </p:nvPr>
        </p:nvSpPr>
        <p:spPr>
          <a:xfrm>
            <a:off x="457200" y="2174875"/>
            <a:ext cx="4040187" cy="1254125"/>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Structure time for students to talk with peers using the language of argument</a:t>
            </a:r>
          </a:p>
          <a:p>
            <a:pPr indent="-190500" lvl="0" marL="342900" marR="0" rtl="0" algn="l">
              <a:spcBef>
                <a:spcPts val="480"/>
              </a:spcBef>
              <a:spcAft>
                <a:spcPts val="0"/>
              </a:spcAft>
              <a:buClr>
                <a:schemeClr val="dk1"/>
              </a:buClr>
              <a:buFont typeface="Arial"/>
              <a:buNone/>
            </a:pPr>
            <a:r>
              <a:t/>
            </a:r>
            <a:endParaRPr b="0" baseline="0" i="0" sz="2400" u="none" cap="none" strike="noStrike">
              <a:solidFill>
                <a:schemeClr val="dk1"/>
              </a:solidFill>
              <a:latin typeface="Calibri"/>
              <a:ea typeface="Calibri"/>
              <a:cs typeface="Calibri"/>
              <a:sym typeface="Calibri"/>
            </a:endParaRPr>
          </a:p>
          <a:p>
            <a:pPr indent="-190500" lvl="0" marL="342900" marR="0" rtl="0" algn="l">
              <a:spcBef>
                <a:spcPts val="480"/>
              </a:spcBef>
              <a:spcAft>
                <a:spcPts val="0"/>
              </a:spcAft>
              <a:buClr>
                <a:schemeClr val="dk1"/>
              </a:buClr>
              <a:buFont typeface="Arial"/>
              <a:buNone/>
            </a:pPr>
            <a:r>
              <a:t/>
            </a:r>
            <a:endParaRPr b="0" baseline="0" i="0" sz="2400" u="none" cap="none" strike="noStrike">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ct val="25000"/>
              <a:buFont typeface="Arial"/>
              <a:buNone/>
            </a:pPr>
            <a:r>
              <a:rPr b="0" baseline="0" i="0" lang="en-US" sz="2400" u="none" cap="none" strike="noStrike">
                <a:solidFill>
                  <a:schemeClr val="dk1"/>
                </a:solidFill>
                <a:latin typeface="Calibri"/>
                <a:ea typeface="Calibri"/>
                <a:cs typeface="Calibri"/>
                <a:sym typeface="Calibri"/>
              </a:rPr>
              <a:t>                         </a:t>
            </a:r>
          </a:p>
        </p:txBody>
      </p:sp>
      <p:sp>
        <p:nvSpPr>
          <p:cNvPr id="119" name="Shape 119"/>
          <p:cNvSpPr txBox="1"/>
          <p:nvPr>
            <p:ph idx="3" type="body"/>
          </p:nvPr>
        </p:nvSpPr>
        <p:spPr>
          <a:xfrm>
            <a:off x="4645025" y="1535112"/>
            <a:ext cx="4041774" cy="639762"/>
          </a:xfrm>
          <a:prstGeom prst="rect">
            <a:avLst/>
          </a:prstGeom>
          <a:noFill/>
          <a:ln>
            <a:noFill/>
          </a:ln>
        </p:spPr>
        <p:txBody>
          <a:bodyPr anchorCtr="0" anchor="b" bIns="45700" lIns="91425" rIns="91425" tIns="45700">
            <a:noAutofit/>
          </a:bodyPr>
          <a:lstStyle/>
          <a:p>
            <a:pPr indent="0" lvl="0" marL="0" marR="0" rtl="0" algn="ctr">
              <a:spcBef>
                <a:spcPts val="0"/>
              </a:spcBef>
              <a:spcAft>
                <a:spcPts val="0"/>
              </a:spcAft>
              <a:buClr>
                <a:schemeClr val="dk1"/>
              </a:buClr>
              <a:buSzPct val="25000"/>
              <a:buFont typeface="Arial"/>
              <a:buNone/>
            </a:pPr>
            <a:r>
              <a:rPr b="1" baseline="0" i="0" lang="en-US" sz="2400" u="none" cap="none" strike="noStrike">
                <a:solidFill>
                  <a:schemeClr val="dk1"/>
                </a:solidFill>
                <a:latin typeface="Calibri"/>
                <a:ea typeface="Calibri"/>
                <a:cs typeface="Calibri"/>
                <a:sym typeface="Calibri"/>
              </a:rPr>
              <a:t>Then students could…</a:t>
            </a:r>
          </a:p>
        </p:txBody>
      </p:sp>
      <p:sp>
        <p:nvSpPr>
          <p:cNvPr id="120" name="Shape 120"/>
          <p:cNvSpPr txBox="1"/>
          <p:nvPr>
            <p:ph idx="4" type="body"/>
          </p:nvPr>
        </p:nvSpPr>
        <p:spPr>
          <a:xfrm>
            <a:off x="4645025" y="2174875"/>
            <a:ext cx="4041774" cy="1254125"/>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Join in conversations about topics that matter, using language of argument</a:t>
            </a:r>
          </a:p>
        </p:txBody>
      </p:sp>
      <p:pic>
        <p:nvPicPr>
          <p:cNvPr id="121" name="Shape 121"/>
          <p:cNvPicPr preferRelativeResize="0"/>
          <p:nvPr/>
        </p:nvPicPr>
        <p:blipFill rotWithShape="1">
          <a:blip r:embed="rId3">
            <a:alphaModFix/>
          </a:blip>
          <a:srcRect b="0" l="0" r="0" t="0"/>
          <a:stretch/>
        </p:blipFill>
        <p:spPr>
          <a:xfrm>
            <a:off x="2590800" y="3810000"/>
            <a:ext cx="3809999" cy="2386013"/>
          </a:xfrm>
          <a:prstGeom prst="rect">
            <a:avLst/>
          </a:prstGeom>
          <a:noFill/>
          <a:ln>
            <a:noFill/>
          </a:ln>
        </p:spPr>
      </p:pic>
      <p:pic>
        <p:nvPicPr>
          <p:cNvPr id="122" name="Shape 122"/>
          <p:cNvPicPr preferRelativeResize="0"/>
          <p:nvPr/>
        </p:nvPicPr>
        <p:blipFill rotWithShape="1">
          <a:blip r:embed="rId4">
            <a:alphaModFix/>
          </a:blip>
          <a:srcRect b="0" l="0" r="0" t="0"/>
          <a:stretch/>
        </p:blipFill>
        <p:spPr>
          <a:xfrm>
            <a:off x="7162800" y="5828585"/>
            <a:ext cx="1740379" cy="1019699"/>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7" name="Shape 127"/>
        <p:cNvGrpSpPr/>
        <p:nvPr/>
      </p:nvGrpSpPr>
      <p:grpSpPr>
        <a:xfrm>
          <a:off x="0" y="0"/>
          <a:ext cx="0" cy="0"/>
          <a:chOff x="0" y="0"/>
          <a:chExt cx="0" cy="0"/>
        </a:xfrm>
      </p:grpSpPr>
      <p:sp>
        <p:nvSpPr>
          <p:cNvPr id="128" name="Shape 128"/>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4400" u="none" cap="none" strike="noStrike">
                <a:solidFill>
                  <a:srgbClr val="FF0000"/>
                </a:solidFill>
                <a:latin typeface="Calibri"/>
                <a:ea typeface="Calibri"/>
                <a:cs typeface="Calibri"/>
                <a:sym typeface="Calibri"/>
              </a:rPr>
              <a:t>If teachers would…</a:t>
            </a:r>
          </a:p>
        </p:txBody>
      </p:sp>
      <p:sp>
        <p:nvSpPr>
          <p:cNvPr id="129" name="Shape 129"/>
          <p:cNvSpPr txBox="1"/>
          <p:nvPr>
            <p:ph idx="1" type="body"/>
          </p:nvPr>
        </p:nvSpPr>
        <p:spPr>
          <a:xfrm>
            <a:off x="457200" y="1535112"/>
            <a:ext cx="4040187" cy="639762"/>
          </a:xfrm>
          <a:prstGeom prst="rect">
            <a:avLst/>
          </a:prstGeom>
          <a:noFill/>
          <a:ln>
            <a:noFill/>
          </a:ln>
        </p:spPr>
        <p:txBody>
          <a:bodyPr anchorCtr="0" anchor="b" bIns="45700" lIns="91425" rIns="91425" tIns="45700">
            <a:noAutofit/>
          </a:bodyPr>
          <a:lstStyle/>
          <a:p>
            <a:pPr indent="0" lvl="0" marL="0" marR="0" rtl="0" algn="ctr">
              <a:spcBef>
                <a:spcPts val="0"/>
              </a:spcBef>
              <a:spcAft>
                <a:spcPts val="0"/>
              </a:spcAft>
              <a:buClr>
                <a:schemeClr val="dk1"/>
              </a:buClr>
              <a:buSzPct val="25000"/>
              <a:buFont typeface="Arial"/>
              <a:buNone/>
            </a:pPr>
            <a:r>
              <a:rPr b="1" baseline="0" i="0" lang="en-US" sz="2400" u="none" cap="none" strike="noStrike">
                <a:solidFill>
                  <a:schemeClr val="dk1"/>
                </a:solidFill>
                <a:latin typeface="Calibri"/>
                <a:ea typeface="Calibri"/>
                <a:cs typeface="Calibri"/>
                <a:sym typeface="Calibri"/>
              </a:rPr>
              <a:t>If teachers would…</a:t>
            </a:r>
          </a:p>
        </p:txBody>
      </p:sp>
      <p:sp>
        <p:nvSpPr>
          <p:cNvPr id="130" name="Shape 130"/>
          <p:cNvSpPr txBox="1"/>
          <p:nvPr>
            <p:ph idx="2" type="body"/>
          </p:nvPr>
        </p:nvSpPr>
        <p:spPr>
          <a:xfrm>
            <a:off x="457200" y="2174875"/>
            <a:ext cx="4040187" cy="1558924"/>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Provide interesting choices of topics about which students could read, think, and stake claims </a:t>
            </a:r>
          </a:p>
          <a:p>
            <a:pPr indent="-190500" lvl="0" marL="342900" marR="0" rtl="0" algn="l">
              <a:spcBef>
                <a:spcPts val="480"/>
              </a:spcBef>
              <a:spcAft>
                <a:spcPts val="0"/>
              </a:spcAft>
              <a:buClr>
                <a:schemeClr val="dk1"/>
              </a:buClr>
              <a:buFont typeface="Arial"/>
              <a:buNone/>
            </a:pPr>
            <a:r>
              <a:t/>
            </a:r>
            <a:endParaRPr b="0" baseline="0" i="0" sz="2400" u="none" cap="none" strike="noStrike">
              <a:solidFill>
                <a:schemeClr val="dk1"/>
              </a:solidFill>
              <a:latin typeface="Calibri"/>
              <a:ea typeface="Calibri"/>
              <a:cs typeface="Calibri"/>
              <a:sym typeface="Calibri"/>
            </a:endParaRPr>
          </a:p>
          <a:p>
            <a:pPr indent="0" lvl="0" marL="0" marR="0" rtl="0" algn="l">
              <a:spcBef>
                <a:spcPts val="480"/>
              </a:spcBef>
              <a:spcAft>
                <a:spcPts val="0"/>
              </a:spcAft>
              <a:buClr>
                <a:schemeClr val="dk1"/>
              </a:buClr>
              <a:buSzPct val="25000"/>
              <a:buFont typeface="Arial"/>
              <a:buNone/>
            </a:pPr>
            <a:r>
              <a:rPr b="0" baseline="0" i="0" lang="en-US" sz="2400" u="none" cap="none" strike="noStrike">
                <a:solidFill>
                  <a:schemeClr val="dk1"/>
                </a:solidFill>
                <a:latin typeface="Calibri"/>
                <a:ea typeface="Calibri"/>
                <a:cs typeface="Calibri"/>
                <a:sym typeface="Calibri"/>
              </a:rPr>
              <a:t>                                     </a:t>
            </a:r>
          </a:p>
        </p:txBody>
      </p:sp>
      <p:sp>
        <p:nvSpPr>
          <p:cNvPr id="131" name="Shape 131"/>
          <p:cNvSpPr txBox="1"/>
          <p:nvPr>
            <p:ph idx="3" type="body"/>
          </p:nvPr>
        </p:nvSpPr>
        <p:spPr>
          <a:xfrm>
            <a:off x="4645025" y="1535112"/>
            <a:ext cx="4041774" cy="639762"/>
          </a:xfrm>
          <a:prstGeom prst="rect">
            <a:avLst/>
          </a:prstGeom>
          <a:noFill/>
          <a:ln>
            <a:noFill/>
          </a:ln>
        </p:spPr>
        <p:txBody>
          <a:bodyPr anchorCtr="0" anchor="b" bIns="45700" lIns="91425" rIns="91425" tIns="45700">
            <a:noAutofit/>
          </a:bodyPr>
          <a:lstStyle/>
          <a:p>
            <a:pPr indent="0" lvl="0" marL="0" marR="0" rtl="0" algn="ctr">
              <a:spcBef>
                <a:spcPts val="0"/>
              </a:spcBef>
              <a:spcAft>
                <a:spcPts val="0"/>
              </a:spcAft>
              <a:buClr>
                <a:schemeClr val="dk1"/>
              </a:buClr>
              <a:buSzPct val="25000"/>
              <a:buFont typeface="Arial"/>
              <a:buNone/>
            </a:pPr>
            <a:r>
              <a:rPr b="1" baseline="0" i="0" lang="en-US" sz="2400" u="none" cap="none" strike="noStrike">
                <a:solidFill>
                  <a:schemeClr val="dk1"/>
                </a:solidFill>
                <a:latin typeface="Calibri"/>
                <a:ea typeface="Calibri"/>
                <a:cs typeface="Calibri"/>
                <a:sym typeface="Calibri"/>
              </a:rPr>
              <a:t>Then students could…</a:t>
            </a:r>
          </a:p>
        </p:txBody>
      </p:sp>
      <p:sp>
        <p:nvSpPr>
          <p:cNvPr id="132" name="Shape 132"/>
          <p:cNvSpPr txBox="1"/>
          <p:nvPr>
            <p:ph idx="4" type="body"/>
          </p:nvPr>
        </p:nvSpPr>
        <p:spPr>
          <a:xfrm>
            <a:off x="4645025" y="2174875"/>
            <a:ext cx="4041774" cy="1330324"/>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Read closely about topics that inspire them to weigh in and take a stand</a:t>
            </a:r>
          </a:p>
        </p:txBody>
      </p:sp>
      <p:pic>
        <p:nvPicPr>
          <p:cNvPr id="133" name="Shape 133"/>
          <p:cNvPicPr preferRelativeResize="0"/>
          <p:nvPr/>
        </p:nvPicPr>
        <p:blipFill rotWithShape="1">
          <a:blip r:embed="rId3">
            <a:alphaModFix/>
          </a:blip>
          <a:srcRect b="0" l="0" r="0" t="0"/>
          <a:stretch/>
        </p:blipFill>
        <p:spPr>
          <a:xfrm>
            <a:off x="3200400" y="3886200"/>
            <a:ext cx="2819400" cy="2324099"/>
          </a:xfrm>
          <a:prstGeom prst="rect">
            <a:avLst/>
          </a:prstGeom>
          <a:noFill/>
          <a:ln>
            <a:noFill/>
          </a:ln>
        </p:spPr>
      </p:pic>
      <p:pic>
        <p:nvPicPr>
          <p:cNvPr id="134" name="Shape 134"/>
          <p:cNvPicPr preferRelativeResize="0"/>
          <p:nvPr/>
        </p:nvPicPr>
        <p:blipFill rotWithShape="1">
          <a:blip r:embed="rId4">
            <a:alphaModFix/>
          </a:blip>
          <a:srcRect b="0" l="0" r="0" t="0"/>
          <a:stretch/>
        </p:blipFill>
        <p:spPr>
          <a:xfrm>
            <a:off x="7086600" y="5818487"/>
            <a:ext cx="1740379" cy="1019699"/>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9" name="Shape 139"/>
        <p:cNvGrpSpPr/>
        <p:nvPr/>
      </p:nvGrpSpPr>
      <p:grpSpPr>
        <a:xfrm>
          <a:off x="0" y="0"/>
          <a:ext cx="0" cy="0"/>
          <a:chOff x="0" y="0"/>
          <a:chExt cx="0" cy="0"/>
        </a:xfrm>
      </p:grpSpPr>
      <p:sp>
        <p:nvSpPr>
          <p:cNvPr id="140" name="Shape 140"/>
          <p:cNvSpPr txBox="1"/>
          <p:nvPr>
            <p:ph type="title"/>
          </p:nvPr>
        </p:nvSpPr>
        <p:spPr>
          <a:xfrm>
            <a:off x="304800" y="533400"/>
            <a:ext cx="8381999" cy="1371599"/>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3600" u="none" cap="none" strike="noStrike">
                <a:solidFill>
                  <a:srgbClr val="FF0000"/>
                </a:solidFill>
                <a:latin typeface="Calibri"/>
                <a:ea typeface="Calibri"/>
                <a:cs typeface="Calibri"/>
                <a:sym typeface="Calibri"/>
              </a:rPr>
              <a:t>Strategies For Finding Opinions &amp; Leveraging the Writer’s Notebook in Routine Argument Writing</a:t>
            </a:r>
          </a:p>
        </p:txBody>
      </p:sp>
      <p:sp>
        <p:nvSpPr>
          <p:cNvPr id="141" name="Shape 141"/>
          <p:cNvSpPr txBox="1"/>
          <p:nvPr>
            <p:ph idx="1" type="body"/>
          </p:nvPr>
        </p:nvSpPr>
        <p:spPr>
          <a:xfrm>
            <a:off x="457200" y="2133600"/>
            <a:ext cx="8229600" cy="3124199"/>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Writing into the Day</a:t>
            </a:r>
          </a:p>
          <a:p>
            <a:pPr indent="-342900" lvl="0" marL="342900" marR="0" rtl="0" algn="l">
              <a:spcBef>
                <a:spcPts val="480"/>
              </a:spcBef>
              <a:spcAft>
                <a:spcPts val="0"/>
              </a:spcAft>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Quick Lists</a:t>
            </a:r>
          </a:p>
          <a:p>
            <a:pPr indent="-342900" lvl="0" marL="342900" marR="0" rtl="0" algn="l">
              <a:spcBef>
                <a:spcPts val="480"/>
              </a:spcBef>
              <a:spcAft>
                <a:spcPts val="0"/>
              </a:spcAft>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Schedule of My Day</a:t>
            </a:r>
          </a:p>
          <a:p>
            <a:pPr indent="-342900" lvl="0" marL="342900" marR="0" rtl="0" algn="l">
              <a:spcBef>
                <a:spcPts val="480"/>
              </a:spcBef>
              <a:spcAft>
                <a:spcPts val="0"/>
              </a:spcAft>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Writing Sprints</a:t>
            </a:r>
          </a:p>
          <a:p>
            <a:pPr indent="-342900" lvl="0" marL="342900" marR="0" rtl="0" algn="l">
              <a:spcBef>
                <a:spcPts val="480"/>
              </a:spcBef>
              <a:spcAft>
                <a:spcPts val="0"/>
              </a:spcAft>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Critical Reading:  Stop and Jot</a:t>
            </a:r>
          </a:p>
          <a:p>
            <a:pPr indent="-342900" lvl="0" marL="342900" marR="0" rtl="0" algn="l">
              <a:spcBef>
                <a:spcPts val="480"/>
              </a:spcBef>
              <a:spcAft>
                <a:spcPts val="0"/>
              </a:spcAft>
              <a:buClr>
                <a:schemeClr val="dk1"/>
              </a:buClr>
              <a:buSzPct val="100000"/>
              <a:buFont typeface="Arial"/>
              <a:buChar char="•"/>
            </a:pPr>
            <a:r>
              <a:rPr b="0" baseline="0" i="0" lang="en-US" sz="2400" u="none" cap="none" strike="noStrike">
                <a:solidFill>
                  <a:schemeClr val="dk1"/>
                </a:solidFill>
                <a:latin typeface="Calibri"/>
                <a:ea typeface="Calibri"/>
                <a:cs typeface="Calibri"/>
                <a:sym typeface="Calibri"/>
              </a:rPr>
              <a:t>Looping</a:t>
            </a:r>
          </a:p>
          <a:p>
            <a:pPr indent="-190500" lvl="0" marL="342900" marR="0" rtl="0" algn="l">
              <a:spcBef>
                <a:spcPts val="480"/>
              </a:spcBef>
              <a:spcAft>
                <a:spcPts val="0"/>
              </a:spcAft>
              <a:buClr>
                <a:schemeClr val="dk1"/>
              </a:buClr>
              <a:buFont typeface="Arial"/>
              <a:buNone/>
            </a:pPr>
            <a:r>
              <a:t/>
            </a:r>
            <a:endParaRPr b="0" baseline="0" i="0" sz="2400" u="none" cap="none" strike="noStrike">
              <a:solidFill>
                <a:schemeClr val="dk1"/>
              </a:solidFill>
              <a:latin typeface="Calibri"/>
              <a:ea typeface="Calibri"/>
              <a:cs typeface="Calibri"/>
              <a:sym typeface="Calibri"/>
            </a:endParaRPr>
          </a:p>
          <a:p>
            <a:pPr indent="-139700" lvl="0" marL="342900" marR="0" rtl="0" algn="l">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a:p>
            <a:pPr indent="-139700" lvl="0" marL="342900" marR="0" rtl="0" algn="l">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p:txBody>
      </p:sp>
      <p:sp>
        <p:nvSpPr>
          <p:cNvPr id="142" name="Shape 142"/>
          <p:cNvSpPr txBox="1"/>
          <p:nvPr/>
        </p:nvSpPr>
        <p:spPr>
          <a:xfrm>
            <a:off x="4724400" y="2438400"/>
            <a:ext cx="3809999" cy="1219199"/>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dk2"/>
              </a:buClr>
              <a:buSzPct val="25000"/>
              <a:buFont typeface="Arial"/>
              <a:buNone/>
            </a:pPr>
            <a:r>
              <a:rPr b="1" baseline="0" i="0" lang="en-US" sz="3200" u="none" cap="none" strike="noStrike">
                <a:solidFill>
                  <a:schemeClr val="dk2"/>
                </a:solidFill>
                <a:latin typeface="Arial"/>
                <a:ea typeface="Arial"/>
                <a:cs typeface="Arial"/>
                <a:sym typeface="Arial"/>
              </a:rPr>
              <a:t>Responding to the world and creating a voice - </a:t>
            </a:r>
          </a:p>
          <a:p>
            <a:pPr indent="0" lvl="0" marL="0" marR="0" rtl="0" algn="ctr">
              <a:lnSpc>
                <a:spcPct val="100000"/>
              </a:lnSpc>
              <a:spcBef>
                <a:spcPts val="0"/>
              </a:spcBef>
              <a:spcAft>
                <a:spcPts val="0"/>
              </a:spcAft>
              <a:buClr>
                <a:schemeClr val="dk2"/>
              </a:buClr>
              <a:buSzPct val="25000"/>
              <a:buFont typeface="Arial"/>
              <a:buNone/>
            </a:pPr>
            <a:r>
              <a:rPr b="1" baseline="0" i="0" lang="en-US" sz="3200" u="none" cap="none" strike="noStrike">
                <a:solidFill>
                  <a:schemeClr val="dk2"/>
                </a:solidFill>
                <a:latin typeface="Arial"/>
                <a:ea typeface="Arial"/>
                <a:cs typeface="Arial"/>
                <a:sym typeface="Arial"/>
              </a:rPr>
              <a:t>Arguments are everywhere.</a:t>
            </a:r>
          </a:p>
        </p:txBody>
      </p:sp>
      <p:pic>
        <p:nvPicPr>
          <p:cNvPr id="143" name="Shape 143"/>
          <p:cNvPicPr preferRelativeResize="0"/>
          <p:nvPr/>
        </p:nvPicPr>
        <p:blipFill rotWithShape="1">
          <a:blip r:embed="rId3">
            <a:alphaModFix/>
          </a:blip>
          <a:srcRect b="0" l="0" r="0" t="0"/>
          <a:stretch/>
        </p:blipFill>
        <p:spPr>
          <a:xfrm>
            <a:off x="6934200" y="5638800"/>
            <a:ext cx="1740379" cy="1019699"/>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8" name="Shape 148"/>
        <p:cNvGrpSpPr/>
        <p:nvPr/>
      </p:nvGrpSpPr>
      <p:grpSpPr>
        <a:xfrm>
          <a:off x="0" y="0"/>
          <a:ext cx="0" cy="0"/>
          <a:chOff x="0" y="0"/>
          <a:chExt cx="0" cy="0"/>
        </a:xfrm>
      </p:grpSpPr>
      <p:sp>
        <p:nvSpPr>
          <p:cNvPr id="149" name="Shape 149"/>
          <p:cNvSpPr txBox="1"/>
          <p:nvPr>
            <p:ph type="title"/>
          </p:nvPr>
        </p:nvSpPr>
        <p:spPr>
          <a:xfrm>
            <a:off x="457200" y="274637"/>
            <a:ext cx="8229600" cy="1020762"/>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4400" u="none" cap="none" strike="noStrike">
                <a:solidFill>
                  <a:srgbClr val="FF0000"/>
                </a:solidFill>
                <a:latin typeface="Calibri"/>
                <a:ea typeface="Calibri"/>
                <a:cs typeface="Calibri"/>
                <a:sym typeface="Calibri"/>
              </a:rPr>
              <a:t>Quick List   </a:t>
            </a:r>
          </a:p>
        </p:txBody>
      </p:sp>
      <p:sp>
        <p:nvSpPr>
          <p:cNvPr id="150" name="Shape 150"/>
          <p:cNvSpPr txBox="1"/>
          <p:nvPr>
            <p:ph idx="1" type="body"/>
          </p:nvPr>
        </p:nvSpPr>
        <p:spPr>
          <a:xfrm>
            <a:off x="292579" y="1600200"/>
            <a:ext cx="8229600" cy="4525963"/>
          </a:xfrm>
          <a:prstGeom prst="rect">
            <a:avLst/>
          </a:prstGeom>
          <a:noFill/>
          <a:ln>
            <a:noFill/>
          </a:ln>
        </p:spPr>
        <p:txBody>
          <a:bodyPr anchorCtr="0" anchor="t" bIns="45700" lIns="91425" rIns="91425" tIns="45700">
            <a:noAutofit/>
          </a:bodyPr>
          <a:lstStyle/>
          <a:p>
            <a:pPr indent="-342900" lvl="0" marL="342900" marR="0" rtl="0" algn="l">
              <a:lnSpc>
                <a:spcPct val="90000"/>
              </a:lnSpc>
              <a:spcBef>
                <a:spcPts val="0"/>
              </a:spcBef>
              <a:spcAft>
                <a:spcPts val="0"/>
              </a:spcAft>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1-2:   Two ways you spend your time</a:t>
            </a:r>
          </a:p>
          <a:p>
            <a:pPr indent="-342900" lvl="0" marL="342900" marR="0" rtl="0" algn="l">
              <a:lnSpc>
                <a:spcPct val="90000"/>
              </a:lnSpc>
              <a:spcBef>
                <a:spcPts val="560"/>
              </a:spcBef>
              <a:spcAft>
                <a:spcPts val="0"/>
              </a:spcAft>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3-4:   Two things you like that others might not</a:t>
            </a:r>
          </a:p>
          <a:p>
            <a:pPr indent="-342900" lvl="0" marL="342900" marR="0" rtl="0" algn="l">
              <a:lnSpc>
                <a:spcPct val="90000"/>
              </a:lnSpc>
              <a:spcBef>
                <a:spcPts val="560"/>
              </a:spcBef>
              <a:spcAft>
                <a:spcPts val="0"/>
              </a:spcAft>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5-6:   Two topics you are talking about</a:t>
            </a:r>
          </a:p>
          <a:p>
            <a:pPr indent="-342900" lvl="0" marL="342900" marR="0" rtl="0" algn="l">
              <a:lnSpc>
                <a:spcPct val="90000"/>
              </a:lnSpc>
              <a:spcBef>
                <a:spcPts val="560"/>
              </a:spcBef>
              <a:spcAft>
                <a:spcPts val="0"/>
              </a:spcAft>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7-8:   Two TV shows you are watching or books you are reading</a:t>
            </a:r>
          </a:p>
          <a:p>
            <a:pPr indent="-342900" lvl="0" marL="342900" marR="0" rtl="0" algn="l">
              <a:lnSpc>
                <a:spcPct val="90000"/>
              </a:lnSpc>
              <a:spcBef>
                <a:spcPts val="560"/>
              </a:spcBef>
              <a:spcAft>
                <a:spcPts val="0"/>
              </a:spcAft>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9-10: Two things others like but you don’t</a:t>
            </a:r>
          </a:p>
          <a:p>
            <a:pPr indent="-342900" lvl="0" marL="342900" marR="0" rtl="0" algn="l">
              <a:lnSpc>
                <a:spcPct val="90000"/>
              </a:lnSpc>
              <a:spcBef>
                <a:spcPts val="560"/>
              </a:spcBef>
              <a:spcAft>
                <a:spcPts val="0"/>
              </a:spcAft>
              <a:buClr>
                <a:schemeClr val="dk1"/>
              </a:buClr>
              <a:buSzPct val="100000"/>
              <a:buFont typeface="Arial"/>
              <a:buChar char="•"/>
            </a:pPr>
            <a:r>
              <a:rPr b="0" baseline="0" i="0" lang="en-US" sz="2800" u="none" cap="none" strike="noStrike">
                <a:solidFill>
                  <a:schemeClr val="dk1"/>
                </a:solidFill>
                <a:latin typeface="Calibri"/>
                <a:ea typeface="Calibri"/>
                <a:cs typeface="Calibri"/>
                <a:sym typeface="Calibri"/>
              </a:rPr>
              <a:t>11:     Anything on your mind</a:t>
            </a:r>
          </a:p>
          <a:p>
            <a:pPr indent="0" lvl="0" marL="0" marR="0" rtl="0" algn="l">
              <a:lnSpc>
                <a:spcPct val="90000"/>
              </a:lnSpc>
              <a:spcBef>
                <a:spcPts val="560"/>
              </a:spcBef>
              <a:spcAft>
                <a:spcPts val="0"/>
              </a:spcAft>
              <a:buClr>
                <a:schemeClr val="dk1"/>
              </a:buClr>
              <a:buSzPct val="25000"/>
              <a:buFont typeface="Arial"/>
              <a:buNone/>
            </a:pPr>
            <a:r>
              <a:rPr b="0" baseline="0" i="0" lang="en-US" sz="2800" u="none" cap="none" strike="noStrike">
                <a:solidFill>
                  <a:schemeClr val="dk1"/>
                </a:solidFill>
                <a:latin typeface="Calibri"/>
                <a:ea typeface="Calibri"/>
                <a:cs typeface="Calibri"/>
                <a:sym typeface="Calibri"/>
              </a:rPr>
              <a:t>                </a:t>
            </a:r>
          </a:p>
          <a:p>
            <a:pPr indent="0" lvl="0" marL="0" marR="0" rtl="0" algn="l">
              <a:lnSpc>
                <a:spcPct val="90000"/>
              </a:lnSpc>
              <a:spcBef>
                <a:spcPts val="560"/>
              </a:spcBef>
              <a:spcAft>
                <a:spcPts val="0"/>
              </a:spcAft>
              <a:buClr>
                <a:schemeClr val="dk1"/>
              </a:buClr>
              <a:buSzPct val="25000"/>
              <a:buFont typeface="Arial"/>
              <a:buNone/>
            </a:pPr>
            <a:r>
              <a:rPr b="0" baseline="0" i="0" lang="en-US" sz="2800" u="none" cap="none" strike="noStrike">
                <a:solidFill>
                  <a:schemeClr val="dk1"/>
                </a:solidFill>
                <a:latin typeface="Calibri"/>
                <a:ea typeface="Calibri"/>
                <a:cs typeface="Calibri"/>
                <a:sym typeface="Calibri"/>
              </a:rPr>
              <a:t>                  Star the ones you are ready to write about.</a:t>
            </a:r>
          </a:p>
          <a:p>
            <a:pPr indent="0" lvl="0" marL="0" marR="0" rtl="0" algn="l">
              <a:lnSpc>
                <a:spcPct val="90000"/>
              </a:lnSpc>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p:txBody>
      </p:sp>
      <p:pic>
        <p:nvPicPr>
          <p:cNvPr id="151" name="Shape 151"/>
          <p:cNvPicPr preferRelativeResize="0"/>
          <p:nvPr/>
        </p:nvPicPr>
        <p:blipFill rotWithShape="1">
          <a:blip r:embed="rId3">
            <a:alphaModFix/>
          </a:blip>
          <a:srcRect b="0" l="0" r="0" t="0"/>
          <a:stretch/>
        </p:blipFill>
        <p:spPr>
          <a:xfrm>
            <a:off x="6781800" y="5838300"/>
            <a:ext cx="1740379" cy="1019699"/>
          </a:xfrm>
          <a:prstGeom prst="rect">
            <a:avLst/>
          </a:prstGeom>
          <a:noFill/>
          <a:ln>
            <a:noFill/>
          </a:ln>
        </p:spPr>
      </p:pic>
      <p:pic>
        <p:nvPicPr>
          <p:cNvPr id="152" name="Shape 152"/>
          <p:cNvPicPr preferRelativeResize="0"/>
          <p:nvPr/>
        </p:nvPicPr>
        <p:blipFill rotWithShape="1">
          <a:blip r:embed="rId4">
            <a:alphaModFix/>
          </a:blip>
          <a:srcRect b="0" l="0" r="0" t="0"/>
          <a:stretch/>
        </p:blipFill>
        <p:spPr>
          <a:xfrm>
            <a:off x="762000" y="4983717"/>
            <a:ext cx="893617" cy="819150"/>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7" name="Shape 157"/>
        <p:cNvGrpSpPr/>
        <p:nvPr/>
      </p:nvGrpSpPr>
      <p:grpSpPr>
        <a:xfrm>
          <a:off x="0" y="0"/>
          <a:ext cx="0" cy="0"/>
          <a:chOff x="0" y="0"/>
          <a:chExt cx="0" cy="0"/>
        </a:xfrm>
      </p:grpSpPr>
      <p:sp>
        <p:nvSpPr>
          <p:cNvPr id="158" name="Shape 158"/>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3950" u="none" cap="none" strike="noStrike">
                <a:solidFill>
                  <a:srgbClr val="FF0000"/>
                </a:solidFill>
                <a:latin typeface="Calibri"/>
                <a:ea typeface="Calibri"/>
                <a:cs typeface="Calibri"/>
                <a:sym typeface="Calibri"/>
              </a:rPr>
              <a:t>Schedule of My Day:  Donald Graves</a:t>
            </a:r>
            <a:br>
              <a:rPr b="0" baseline="0" i="0" lang="en-US" sz="3950" u="none" cap="none" strike="noStrike">
                <a:solidFill>
                  <a:schemeClr val="dk1"/>
                </a:solidFill>
                <a:latin typeface="Calibri"/>
                <a:ea typeface="Calibri"/>
                <a:cs typeface="Calibri"/>
                <a:sym typeface="Calibri"/>
              </a:rPr>
            </a:br>
          </a:p>
        </p:txBody>
      </p:sp>
      <p:sp>
        <p:nvSpPr>
          <p:cNvPr id="159" name="Shape 159"/>
          <p:cNvSpPr txBox="1"/>
          <p:nvPr>
            <p:ph idx="1" type="body"/>
          </p:nvPr>
        </p:nvSpPr>
        <p:spPr>
          <a:xfrm>
            <a:off x="457200" y="1600200"/>
            <a:ext cx="8229600" cy="4525963"/>
          </a:xfrm>
          <a:prstGeom prst="rect">
            <a:avLst/>
          </a:prstGeom>
          <a:noFill/>
          <a:ln>
            <a:noFill/>
          </a:ln>
        </p:spPr>
        <p:txBody>
          <a:bodyPr anchorCtr="0" anchor="t" bIns="45700" lIns="91425" rIns="91425" tIns="45700">
            <a:noAutofit/>
          </a:bodyPr>
          <a:lstStyle/>
          <a:p>
            <a:pPr indent="-342900" lvl="0" marL="342900" marR="0" rtl="0" algn="l">
              <a:spcBef>
                <a:spcPts val="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Write down your schedule</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For example:  </a:t>
            </a:r>
          </a:p>
          <a:p>
            <a:pPr indent="-139700" lvl="0" marL="342900" marR="0" rtl="0" algn="l">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a:p>
            <a:pPr indent="-139700" lvl="0" marL="342900" marR="0" rtl="0" algn="l">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a:p>
            <a:pPr indent="-139700" lvl="0" marL="342900" marR="0" rtl="0" algn="l">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Code the list—mark “A” on each topic that you have an opinion about or could find an argument about</a:t>
            </a:r>
          </a:p>
          <a:p>
            <a:pPr indent="-342900" lvl="0" marL="342900" marR="0" rtl="0" algn="l">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p:txBody>
      </p:sp>
      <p:pic>
        <p:nvPicPr>
          <p:cNvPr id="160" name="Shape 160"/>
          <p:cNvPicPr preferRelativeResize="0"/>
          <p:nvPr/>
        </p:nvPicPr>
        <p:blipFill rotWithShape="1">
          <a:blip r:embed="rId3">
            <a:alphaModFix/>
          </a:blip>
          <a:srcRect b="0" l="0" r="0" t="0"/>
          <a:stretch/>
        </p:blipFill>
        <p:spPr>
          <a:xfrm>
            <a:off x="6781800" y="5838300"/>
            <a:ext cx="1740379" cy="1019699"/>
          </a:xfrm>
          <a:prstGeom prst="rect">
            <a:avLst/>
          </a:prstGeom>
          <a:noFill/>
          <a:ln>
            <a:noFill/>
          </a:ln>
        </p:spPr>
      </p:pic>
      <p:pic>
        <p:nvPicPr>
          <p:cNvPr id="161" name="Shape 161"/>
          <p:cNvPicPr preferRelativeResize="0"/>
          <p:nvPr/>
        </p:nvPicPr>
        <p:blipFill rotWithShape="1">
          <a:blip r:embed="rId4">
            <a:alphaModFix/>
          </a:blip>
          <a:srcRect b="0" l="732" r="-732" t="10665"/>
          <a:stretch/>
        </p:blipFill>
        <p:spPr>
          <a:xfrm>
            <a:off x="5622805" y="1663033"/>
            <a:ext cx="2317988" cy="2680367"/>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6" name="Shape 166"/>
        <p:cNvGrpSpPr/>
        <p:nvPr/>
      </p:nvGrpSpPr>
      <p:grpSpPr>
        <a:xfrm>
          <a:off x="0" y="0"/>
          <a:ext cx="0" cy="0"/>
          <a:chOff x="0" y="0"/>
          <a:chExt cx="0" cy="0"/>
        </a:xfrm>
      </p:grpSpPr>
      <p:sp>
        <p:nvSpPr>
          <p:cNvPr id="167" name="Shape 167"/>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SzPct val="25000"/>
              <a:buNone/>
            </a:pPr>
            <a:r>
              <a:rPr b="0" baseline="0" i="0" lang="en-US" sz="3200" u="none" cap="none" strike="noStrike">
                <a:solidFill>
                  <a:srgbClr val="FF0000"/>
                </a:solidFill>
                <a:latin typeface="Calibri"/>
                <a:ea typeface="Calibri"/>
                <a:cs typeface="Calibri"/>
                <a:sym typeface="Calibri"/>
              </a:rPr>
              <a:t>What does daily writing in notebooks do for students early in a school year?</a:t>
            </a:r>
          </a:p>
        </p:txBody>
      </p:sp>
      <p:sp>
        <p:nvSpPr>
          <p:cNvPr id="168" name="Shape 168"/>
          <p:cNvSpPr txBox="1"/>
          <p:nvPr>
            <p:ph idx="1" type="body"/>
          </p:nvPr>
        </p:nvSpPr>
        <p:spPr>
          <a:xfrm>
            <a:off x="457200" y="1600200"/>
            <a:ext cx="8229600" cy="4525963"/>
          </a:xfrm>
          <a:prstGeom prst="rect">
            <a:avLst/>
          </a:prstGeom>
          <a:noFill/>
          <a:ln>
            <a:noFill/>
          </a:ln>
        </p:spPr>
        <p:txBody>
          <a:bodyPr anchorCtr="0" anchor="t" bIns="45700" lIns="91425" rIns="91425" tIns="45700">
            <a:noAutofit/>
          </a:bodyPr>
          <a:lstStyle/>
          <a:p>
            <a:pPr indent="0" lvl="0" marL="0" marR="0" rtl="0" algn="l">
              <a:spcBef>
                <a:spcPts val="0"/>
              </a:spcBef>
              <a:spcAft>
                <a:spcPts val="0"/>
              </a:spcAft>
              <a:buClr>
                <a:schemeClr val="dk1"/>
              </a:buClr>
              <a:buSzPct val="25000"/>
              <a:buFont typeface="Arial"/>
              <a:buNone/>
            </a:pPr>
            <a:r>
              <a:rPr b="0" baseline="0" i="0" lang="en-US" sz="3200" u="none" cap="none" strike="noStrike">
                <a:solidFill>
                  <a:schemeClr val="dk1"/>
                </a:solidFill>
                <a:latin typeface="Calibri"/>
                <a:ea typeface="Calibri"/>
                <a:cs typeface="Calibri"/>
                <a:sym typeface="Calibri"/>
              </a:rPr>
              <a:t>Writers…</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develop fluency</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develop stamina</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generate snippets of writing</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become a community</a:t>
            </a:r>
          </a:p>
          <a:p>
            <a:pPr indent="-342900" lvl="0" marL="342900" marR="0" rtl="0" algn="l">
              <a:spcBef>
                <a:spcPts val="640"/>
              </a:spcBef>
              <a:spcAft>
                <a:spcPts val="0"/>
              </a:spcAft>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become familiar with the idea of argument</a:t>
            </a:r>
          </a:p>
          <a:p>
            <a:pPr indent="-139700" lvl="0" marL="342900" marR="0" rtl="0" algn="l">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a:p>
            <a:pPr indent="0" lvl="0" marL="0" marR="0" rtl="0" algn="l">
              <a:spcBef>
                <a:spcPts val="640"/>
              </a:spcBef>
              <a:spcAft>
                <a:spcPts val="0"/>
              </a:spcAft>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p:txBody>
      </p:sp>
      <p:pic>
        <p:nvPicPr>
          <p:cNvPr id="169" name="Shape 169"/>
          <p:cNvPicPr preferRelativeResize="0"/>
          <p:nvPr/>
        </p:nvPicPr>
        <p:blipFill rotWithShape="1">
          <a:blip r:embed="rId3">
            <a:alphaModFix/>
          </a:blip>
          <a:srcRect b="0" l="0" r="0" t="0"/>
          <a:stretch/>
        </p:blipFill>
        <p:spPr>
          <a:xfrm>
            <a:off x="6019800" y="2057400"/>
            <a:ext cx="2190750" cy="2200275"/>
          </a:xfrm>
          <a:prstGeom prst="rect">
            <a:avLst/>
          </a:prstGeom>
          <a:noFill/>
          <a:ln>
            <a:noFill/>
          </a:ln>
        </p:spPr>
      </p:pic>
      <p:pic>
        <p:nvPicPr>
          <p:cNvPr id="170" name="Shape 170"/>
          <p:cNvPicPr preferRelativeResize="0"/>
          <p:nvPr/>
        </p:nvPicPr>
        <p:blipFill rotWithShape="1">
          <a:blip r:embed="rId4">
            <a:alphaModFix/>
          </a:blip>
          <a:srcRect b="0" l="0" r="0" t="0"/>
          <a:stretch/>
        </p:blipFill>
        <p:spPr>
          <a:xfrm>
            <a:off x="7195932" y="5715000"/>
            <a:ext cx="1740379" cy="1019699"/>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